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C8072C"/>
    <a:srgbClr val="DF244A"/>
    <a:srgbClr val="2C59A8"/>
    <a:srgbClr val="DFAD31"/>
    <a:srgbClr val="CFB131"/>
    <a:srgbClr val="CFB041"/>
    <a:srgbClr val="DACB6C"/>
    <a:srgbClr val="777877"/>
    <a:srgbClr val="D5BF56"/>
    <a:srgbClr val="CA264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6168" autoAdjust="0"/>
    <p:restoredTop sz="94660"/>
  </p:normalViewPr>
  <p:slideViewPr>
    <p:cSldViewPr snapToObjects="1">
      <p:cViewPr varScale="1">
        <p:scale>
          <a:sx n="156" d="100"/>
          <a:sy n="156" d="100"/>
        </p:scale>
        <p:origin x="-944" y="-112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12/15/10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12/15/10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df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15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C807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C807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693918" y="4667250"/>
            <a:ext cx="378308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255588"/>
            <a:ext cx="5334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C807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2" y="228600"/>
            <a:ext cx="2819398" cy="6400800"/>
          </a:xfrm>
          <a:prstGeom prst="rect">
            <a:avLst/>
          </a:prstGeom>
          <a:solidFill>
            <a:srgbClr val="777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2667445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2666907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5"/>
              <a:srcRect/>
              <a:stretch>
                <a:fillRect/>
              </a:stretch>
            </p:blipFill>
          </mc:Fallback>
        </mc:AlternateContent>
        <p:spPr bwMode="auto">
          <a:xfrm>
            <a:off x="457200" y="541434"/>
            <a:ext cx="2514600" cy="34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169920" y="228600"/>
            <a:ext cx="5669281" cy="9906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255588"/>
            <a:ext cx="5334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3124200" y="228600"/>
            <a:ext cx="45720" cy="990600"/>
          </a:xfrm>
          <a:prstGeom prst="rect">
            <a:avLst/>
          </a:prstGeom>
          <a:solidFill>
            <a:srgbClr val="C807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2" y="228600"/>
            <a:ext cx="2819398" cy="990600"/>
          </a:xfrm>
          <a:prstGeom prst="rect">
            <a:avLst/>
          </a:prstGeom>
          <a:solidFill>
            <a:srgbClr val="777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14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5"/>
              <a:srcRect/>
              <a:stretch>
                <a:fillRect/>
              </a:stretch>
            </p:blipFill>
          </mc:Fallback>
        </mc:AlternateContent>
        <p:spPr bwMode="auto">
          <a:xfrm>
            <a:off x="457200" y="541434"/>
            <a:ext cx="2514600" cy="34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745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51</cp:revision>
  <dcterms:created xsi:type="dcterms:W3CDTF">2010-12-15T17:07:55Z</dcterms:created>
  <dcterms:modified xsi:type="dcterms:W3CDTF">2010-12-15T17:09:44Z</dcterms:modified>
</cp:coreProperties>
</file>