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57C29"/>
    <a:srgbClr val="F09B41"/>
    <a:srgbClr val="8A8B8A"/>
    <a:srgbClr val="82C650"/>
    <a:srgbClr val="DF244A"/>
    <a:srgbClr val="2C59A8"/>
    <a:srgbClr val="DFAD31"/>
    <a:srgbClr val="CFB131"/>
    <a:srgbClr val="CFB041"/>
    <a:srgbClr val="DACB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56" d="100"/>
          <a:sy n="156" d="100"/>
        </p:scale>
        <p:origin x="-944" y="-112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15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E57C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E57C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9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590800" y="4800600"/>
            <a:ext cx="3962399" cy="481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E57C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04802" y="228600"/>
            <a:ext cx="2843784" cy="64008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259124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259070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1" name="Picture 9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396240" y="562100"/>
            <a:ext cx="2651760" cy="322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69920" y="228600"/>
            <a:ext cx="5669281" cy="9906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3154680" y="228600"/>
            <a:ext cx="45720" cy="990600"/>
          </a:xfrm>
          <a:prstGeom prst="rect">
            <a:avLst/>
          </a:prstGeom>
          <a:solidFill>
            <a:srgbClr val="E57C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2" y="228600"/>
            <a:ext cx="2849878" cy="9906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033" name="Picture 9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4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396240" y="562100"/>
            <a:ext cx="2651760" cy="322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756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53</cp:revision>
  <dcterms:created xsi:type="dcterms:W3CDTF">2010-12-15T17:10:47Z</dcterms:created>
  <dcterms:modified xsi:type="dcterms:W3CDTF">2010-12-15T17:11:54Z</dcterms:modified>
</cp:coreProperties>
</file>