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193256"/>
    <a:srgbClr val="697117"/>
    <a:srgbClr val="7E7F7E"/>
    <a:srgbClr val="00383F"/>
    <a:srgbClr val="709D9F"/>
    <a:srgbClr val="014082"/>
    <a:srgbClr val="031C3A"/>
    <a:srgbClr val="86B7D7"/>
    <a:srgbClr val="725F52"/>
    <a:srgbClr val="0B2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MasterView">
  <p:normalViewPr showOutlineIcons="0">
    <p:restoredLeft sz="16168" autoAdjust="0"/>
    <p:restoredTop sz="94660"/>
  </p:normalViewPr>
  <p:slideViewPr>
    <p:cSldViewPr snapToObjects="1">
      <p:cViewPr varScale="1">
        <p:scale>
          <a:sx n="162" d="100"/>
          <a:sy n="162" d="100"/>
        </p:scale>
        <p:origin x="-768" y="-120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df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6971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1932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6971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23" name="Picture 22" descr="T&amp;DI_right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016250" y="4267200"/>
            <a:ext cx="3079750" cy="15853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1932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6971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1" y="228600"/>
            <a:ext cx="2164079" cy="64770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1905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1904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 descr="T&amp;DI_right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581453" y="304803"/>
            <a:ext cx="1628347" cy="83819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514600" y="228600"/>
            <a:ext cx="6324601" cy="990600"/>
          </a:xfrm>
          <a:prstGeom prst="rect">
            <a:avLst/>
          </a:prstGeom>
          <a:solidFill>
            <a:srgbClr val="1932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2468880" y="228600"/>
            <a:ext cx="45720" cy="990600"/>
          </a:xfrm>
          <a:prstGeom prst="rect">
            <a:avLst/>
          </a:prstGeom>
          <a:solidFill>
            <a:srgbClr val="6971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1" y="228600"/>
            <a:ext cx="2164079" cy="990600"/>
          </a:xfrm>
          <a:prstGeom prst="rect">
            <a:avLst/>
          </a:prstGeom>
          <a:solidFill>
            <a:srgbClr val="7E7F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7" name="Picture 16" descr="T&amp;DI_right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14"/>
              <a:stretch>
                <a:fillRect/>
              </a:stretch>
            </p:blipFill>
          </mc:Choice>
          <mc:Fallback>
            <p:blipFill>
              <a:blip r:embed="rId15"/>
              <a:stretch>
                <a:fillRect/>
              </a:stretch>
            </p:blipFill>
          </mc:Fallback>
        </mc:AlternateContent>
        <p:spPr>
          <a:xfrm>
            <a:off x="581452" y="304803"/>
            <a:ext cx="1628347" cy="8381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782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59</cp:revision>
  <dcterms:created xsi:type="dcterms:W3CDTF">2011-03-16T15:18:28Z</dcterms:created>
  <dcterms:modified xsi:type="dcterms:W3CDTF">2011-03-16T16:23:17Z</dcterms:modified>
</cp:coreProperties>
</file>