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Default Extension="pdf" ContentType="application/pdf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slideLayouts/slideLayout1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4066" r:id="rId1"/>
  </p:sldMasterIdLst>
  <p:notesMasterIdLst>
    <p:notesMasterId r:id="rId4"/>
  </p:notesMasterIdLst>
  <p:handoutMasterIdLst>
    <p:handoutMasterId r:id="rId5"/>
  </p:handoutMasterIdLst>
  <p:sldIdLst>
    <p:sldId id="276" r:id="rId2"/>
    <p:sldId id="281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7E7F7E"/>
    <a:srgbClr val="00383F"/>
    <a:srgbClr val="709D9F"/>
    <a:srgbClr val="014082"/>
    <a:srgbClr val="031C3A"/>
    <a:srgbClr val="86B7D7"/>
    <a:srgbClr val="725F52"/>
    <a:srgbClr val="0B2F66"/>
    <a:srgbClr val="66A7CE"/>
    <a:srgbClr val="F7C01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MasterView">
  <p:normalViewPr showOutlineIcons="0">
    <p:restoredLeft sz="16168" autoAdjust="0"/>
    <p:restoredTop sz="94660"/>
  </p:normalViewPr>
  <p:slideViewPr>
    <p:cSldViewPr snapToObjects="1">
      <p:cViewPr varScale="1">
        <p:scale>
          <a:sx n="162" d="100"/>
          <a:sy n="162" d="100"/>
        </p:scale>
        <p:origin x="-768" y="-120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3/16/11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df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003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rgbClr val="7E7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003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9" name="Picture 18" descr="GEO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352800" y="4267200"/>
            <a:ext cx="2514600" cy="16587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003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709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3/16/11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6" name="Picture 15" descr="GEO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62000" y="304802"/>
            <a:ext cx="1295399" cy="85452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df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0038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rgbClr val="709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7E7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15" name="Picture 14" descr="GEO_right_color_whitetype.eps"/>
          <p:cNvPicPr>
            <a:picLocks noChangeAspect="1"/>
          </p:cNvPicPr>
          <p:nvPr userDrawn="1"/>
        </p:nvPicPr>
        <mc:AlternateContent>
          <mc:Choice xmlns:ma="http://schemas.microsoft.com/office/mac/drawingml/2008/main" Requires="ma">
            <p:blipFill>
              <a:blip r:embed="rId14"/>
              <a:stretch>
                <a:fillRect/>
              </a:stretch>
            </p:blipFill>
          </mc:Choice>
          <mc:Fallback>
            <p:blipFill>
              <a:blip r:embed="rId15"/>
              <a:stretch>
                <a:fillRect/>
              </a:stretch>
            </p:blipFill>
          </mc:Fallback>
        </mc:AlternateContent>
        <p:spPr>
          <a:xfrm>
            <a:off x="762000" y="304802"/>
            <a:ext cx="1295399" cy="8545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774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ASCE_template_colors</vt:lpstr>
      <vt:lpstr>Slide 1</vt:lpstr>
      <vt:lpstr>Slide 2</vt:lpstr>
    </vt:vector>
  </TitlesOfParts>
  <Company>Breckenridge Design Group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Katie Linnell</cp:lastModifiedBy>
  <cp:revision>57</cp:revision>
  <dcterms:created xsi:type="dcterms:W3CDTF">2011-03-16T15:18:28Z</dcterms:created>
  <dcterms:modified xsi:type="dcterms:W3CDTF">2011-03-16T16:15:10Z</dcterms:modified>
</cp:coreProperties>
</file>