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76" r:id="rId2"/>
    <p:sldId id="28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14082"/>
    <a:srgbClr val="7E7F7E"/>
    <a:srgbClr val="031C3A"/>
    <a:srgbClr val="86B7D7"/>
    <a:srgbClr val="725F52"/>
    <a:srgbClr val="0B2F66"/>
    <a:srgbClr val="66A7CE"/>
    <a:srgbClr val="F7C01B"/>
    <a:srgbClr val="8E8E8E"/>
    <a:srgbClr val="13131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168" autoAdjust="0"/>
    <p:restoredTop sz="94660"/>
  </p:normalViewPr>
  <p:slideViewPr>
    <p:cSldViewPr snapToObjects="1">
      <p:cViewPr varScale="1">
        <p:scale>
          <a:sx n="162" d="100"/>
          <a:sy n="162" d="100"/>
        </p:scale>
        <p:origin x="-768" y="-120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8" name="Picture 17" descr="EMI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352800" y="4483100"/>
            <a:ext cx="2514600" cy="147862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7E7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04801" y="228600"/>
            <a:ext cx="2164079" cy="6477000"/>
          </a:xfrm>
          <a:prstGeom prst="rect">
            <a:avLst/>
          </a:prstGeom>
          <a:solidFill>
            <a:srgbClr val="8D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1905445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1904907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5" name="Picture 14" descr="EMI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85800" y="304801"/>
            <a:ext cx="1447800" cy="85132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d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14600" y="228600"/>
            <a:ext cx="6324601" cy="990600"/>
          </a:xfrm>
          <a:prstGeom prst="rect">
            <a:avLst/>
          </a:prstGeom>
          <a:solidFill>
            <a:srgbClr val="0140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2468880" y="228600"/>
            <a:ext cx="45720" cy="990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1" y="228600"/>
            <a:ext cx="2164079" cy="990600"/>
          </a:xfrm>
          <a:prstGeom prst="rect">
            <a:avLst/>
          </a:prstGeom>
          <a:solidFill>
            <a:srgbClr val="7E7F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14" name="Picture 13" descr="EMI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14"/>
              <a:stretch>
                <a:fillRect/>
              </a:stretch>
            </p:blipFill>
          </mc:Choice>
          <mc:Fallback>
            <p:blipFill>
              <a:blip r:embed="rId15"/>
              <a:stretch>
                <a:fillRect/>
              </a:stretch>
            </p:blipFill>
          </mc:Fallback>
        </mc:AlternateContent>
        <p:spPr>
          <a:xfrm>
            <a:off x="685800" y="304801"/>
            <a:ext cx="1447800" cy="85132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770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ASCE_template_colors</vt:lpstr>
      <vt:lpstr>Slide 1</vt:lpstr>
      <vt:lpstr>Slide 2</vt:lpstr>
    </vt:vector>
  </TitlesOfParts>
  <Company>Breckenridge Design Group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Katie Linnell</cp:lastModifiedBy>
  <cp:revision>56</cp:revision>
  <dcterms:created xsi:type="dcterms:W3CDTF">2011-03-16T15:18:28Z</dcterms:created>
  <dcterms:modified xsi:type="dcterms:W3CDTF">2011-03-16T16:10:59Z</dcterms:modified>
</cp:coreProperties>
</file>