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014082"/>
    <a:srgbClr val="3E9532"/>
    <a:srgbClr val="8D8E8D"/>
    <a:srgbClr val="777877"/>
    <a:srgbClr val="EDEDED"/>
    <a:srgbClr val="52A642"/>
    <a:srgbClr val="5AAA4B"/>
    <a:srgbClr val="2C59A8"/>
    <a:srgbClr val="DFAD31"/>
    <a:srgbClr val="CFB13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56" d="100"/>
          <a:sy n="156" d="100"/>
        </p:scale>
        <p:origin x="-944" y="-112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3E9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3E9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Picture 9" descr="EWRI_right_color_whitetype.eps"/>
          <p:cNvPicPr>
            <a:picLocks noChangeAspect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187275" y="4495800"/>
            <a:ext cx="2756325" cy="13608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3E9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0" name="Picture 9" descr="EWRI_right_color_whitetype.eps"/>
          <p:cNvPicPr>
            <a:picLocks noChangeAspect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33400" y="316302"/>
            <a:ext cx="1676400" cy="827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rgbClr val="3E95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9" name="Picture 8" descr="EWRI_right_color_whitetype.eps"/>
          <p:cNvPicPr>
            <a:picLocks noChangeAspect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1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533400" y="316302"/>
            <a:ext cx="1676400" cy="8276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719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52</cp:revision>
  <dcterms:created xsi:type="dcterms:W3CDTF">2011-03-16T16:19:13Z</dcterms:created>
  <dcterms:modified xsi:type="dcterms:W3CDTF">2011-03-16T16:20:16Z</dcterms:modified>
</cp:coreProperties>
</file>