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14082"/>
    <a:srgbClr val="3E9532"/>
    <a:srgbClr val="8D8E8D"/>
    <a:srgbClr val="777877"/>
    <a:srgbClr val="EDEDED"/>
    <a:srgbClr val="52A642"/>
    <a:srgbClr val="5AAA4B"/>
    <a:srgbClr val="2C59A8"/>
    <a:srgbClr val="DFAD31"/>
    <a:srgbClr val="CFB1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3E95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3E95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" name="Picture 9" descr="EW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187275" y="4495800"/>
            <a:ext cx="2756325" cy="13608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3E95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" name="Picture 9" descr="EW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33400" y="316302"/>
            <a:ext cx="1676400" cy="8276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014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3E95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9" name="Picture 8" descr="EWRI_right_color_whitetype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533400" y="316302"/>
            <a:ext cx="1676400" cy="8276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719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52</cp:revision>
  <dcterms:created xsi:type="dcterms:W3CDTF">2011-03-16T16:19:13Z</dcterms:created>
  <dcterms:modified xsi:type="dcterms:W3CDTF">2011-03-16T16:20:16Z</dcterms:modified>
</cp:coreProperties>
</file>