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7C01B"/>
    <a:srgbClr val="014082"/>
    <a:srgbClr val="8E8E8E"/>
    <a:srgbClr val="131312"/>
    <a:srgbClr val="FFFFFE"/>
    <a:srgbClr val="3E65A0"/>
    <a:srgbClr val="777877"/>
    <a:srgbClr val="003764"/>
    <a:srgbClr val="3E9532"/>
    <a:srgbClr val="8D8E8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62" d="100"/>
          <a:sy n="162" d="100"/>
        </p:scale>
        <p:origin x="-768" y="-120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F7C0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F7C0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4" name="Picture 13" descr="C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276600" y="4495801"/>
            <a:ext cx="2598242" cy="14313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F7C0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3" name="Picture 12" descr="C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54254" y="304801"/>
            <a:ext cx="1555546" cy="85691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F7C0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1" name="Picture 10" descr="C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14"/>
              <a:stretch>
                <a:fillRect/>
              </a:stretch>
            </p:blipFill>
          </mc:Choice>
          <mc:Fallback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654254" y="304801"/>
            <a:ext cx="1555546" cy="8569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737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54</cp:revision>
  <dcterms:created xsi:type="dcterms:W3CDTF">2011-03-16T15:18:28Z</dcterms:created>
  <dcterms:modified xsi:type="dcterms:W3CDTF">2011-03-16T15:37:59Z</dcterms:modified>
</cp:coreProperties>
</file>