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8E8E8E"/>
    <a:srgbClr val="131312"/>
    <a:srgbClr val="FFFFFE"/>
    <a:srgbClr val="3E65A0"/>
    <a:srgbClr val="777877"/>
    <a:srgbClr val="003764"/>
    <a:srgbClr val="3E9532"/>
    <a:srgbClr val="8D8E8D"/>
    <a:srgbClr val="EDEDED"/>
    <a:srgbClr val="52A64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6168" autoAdjust="0"/>
    <p:restoredTop sz="94660"/>
  </p:normalViewPr>
  <p:slideViewPr>
    <p:cSldViewPr snapToObjects="1">
      <p:cViewPr varScale="1">
        <p:scale>
          <a:sx n="162" d="100"/>
          <a:sy n="162" d="100"/>
        </p:scale>
        <p:origin x="-768" y="-120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3E65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8E8E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3E65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2" name="Picture 11" descr="AEI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429000" y="4495800"/>
            <a:ext cx="2598242" cy="14066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8E8E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3E65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1" y="228600"/>
            <a:ext cx="2164079" cy="64770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1905445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1904907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2" name="Picture 11" descr="AEI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09600" y="304800"/>
            <a:ext cx="1600200" cy="8663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514600" y="228600"/>
            <a:ext cx="6324601" cy="990600"/>
          </a:xfrm>
          <a:prstGeom prst="rect">
            <a:avLst/>
          </a:prstGeom>
          <a:solidFill>
            <a:srgbClr val="3E65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2468880" y="228600"/>
            <a:ext cx="45720" cy="990600"/>
          </a:xfrm>
          <a:prstGeom prst="rect">
            <a:avLst/>
          </a:prstGeom>
          <a:solidFill>
            <a:srgbClr val="FF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1" y="228600"/>
            <a:ext cx="2164079" cy="9906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0" name="Picture 9" descr="AEI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609600" y="304800"/>
            <a:ext cx="1600200" cy="8663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734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53</cp:revision>
  <dcterms:created xsi:type="dcterms:W3CDTF">2011-03-16T15:18:28Z</dcterms:created>
  <dcterms:modified xsi:type="dcterms:W3CDTF">2011-03-16T15:35:18Z</dcterms:modified>
</cp:coreProperties>
</file>