
<file path=[Content_Types].xml><?xml version="1.0" encoding="utf-8"?>
<Types xmlns="http://schemas.openxmlformats.org/package/2006/content-types">
  <Default Extension="jpeg" ContentType="image/jpeg"/>
  <Override PartName="/docProps/core.xml" ContentType="application/vnd.openxmlformats-package.core-properties+xml"/>
  <Override PartName="/ppt/slideLayouts/slideLayout6.xml" ContentType="application/vnd.openxmlformats-officedocument.presentationml.slideLayout+xml"/>
  <Override PartName="/ppt/theme/theme3.xml" ContentType="application/vnd.openxmlformats-officedocument.theme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Default Extension="pdf" ContentType="application/pdf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slideLayouts/slideLayout12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4066" r:id="rId1"/>
  </p:sldMasterIdLst>
  <p:notesMasterIdLst>
    <p:notesMasterId r:id="rId4"/>
  </p:notesMasterIdLst>
  <p:handoutMasterIdLst>
    <p:handoutMasterId r:id="rId5"/>
  </p:handoutMasterIdLst>
  <p:sldIdLst>
    <p:sldId id="276" r:id="rId2"/>
    <p:sldId id="281" r:id="rId3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  <p:clrMru>
    <a:srgbClr val="8E8E8E"/>
    <a:srgbClr val="131312"/>
    <a:srgbClr val="FFFFFE"/>
    <a:srgbClr val="3E65A0"/>
    <a:srgbClr val="777877"/>
    <a:srgbClr val="003764"/>
    <a:srgbClr val="3E9532"/>
    <a:srgbClr val="8D8E8D"/>
    <a:srgbClr val="EDEDED"/>
    <a:srgbClr val="52A642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6168" autoAdjust="0"/>
    <p:restoredTop sz="94660"/>
  </p:normalViewPr>
  <p:slideViewPr>
    <p:cSldViewPr snapToObjects="1">
      <p:cViewPr varScale="1">
        <p:scale>
          <a:sx n="162" d="100"/>
          <a:sy n="162" d="100"/>
        </p:scale>
        <p:origin x="-768" y="-120"/>
      </p:cViewPr>
      <p:guideLst>
        <p:guide orient="horz" pos="4080"/>
        <p:guide pos="556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handoutMaster" Target="handoutMasters/handout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8E30F33-C422-476F-8DC4-693547460C7A}" type="datetime1">
              <a:rPr lang="en-US"/>
              <a:pPr>
                <a:defRPr/>
              </a:pPr>
              <a:t>3/16/11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7A3A8C5-1DA3-4C88-B7BB-064D9A08D1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009A68A-6D28-432D-BDC1-9841483A0076}" type="datetime1">
              <a:rPr lang="en-US"/>
              <a:pPr>
                <a:defRPr/>
              </a:pPr>
              <a:t>3/16/11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E74808-8F12-4646-905F-5C464186F3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df"/><Relationship Id="rId3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df"/><Relationship Id="rId3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6"/>
          <p:cNvSpPr/>
          <p:nvPr userDrawn="1"/>
        </p:nvSpPr>
        <p:spPr>
          <a:xfrm>
            <a:off x="282574" y="6477000"/>
            <a:ext cx="8556626" cy="97534"/>
          </a:xfrm>
          <a:prstGeom prst="rect">
            <a:avLst/>
          </a:prstGeom>
          <a:solidFill>
            <a:srgbClr val="3E65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4" name="Rectangle 6"/>
          <p:cNvSpPr/>
          <p:nvPr/>
        </p:nvSpPr>
        <p:spPr>
          <a:xfrm>
            <a:off x="282574" y="381000"/>
            <a:ext cx="8556625" cy="6019800"/>
          </a:xfrm>
          <a:prstGeom prst="rect">
            <a:avLst/>
          </a:prstGeom>
          <a:solidFill>
            <a:srgbClr val="8E8E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1143000"/>
            <a:ext cx="6629400" cy="1828800"/>
          </a:xfrm>
        </p:spPr>
        <p:txBody>
          <a:bodyPr anchor="ctr">
            <a:normAutofit/>
          </a:bodyPr>
          <a:lstStyle>
            <a:lvl1pPr algn="ctr">
              <a:defRPr sz="3500"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193677"/>
            <a:ext cx="6629400" cy="463924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dirty="0"/>
          </a:p>
        </p:txBody>
      </p:sp>
      <p:sp>
        <p:nvSpPr>
          <p:cNvPr id="11" name="Rectangle 6"/>
          <p:cNvSpPr/>
          <p:nvPr userDrawn="1"/>
        </p:nvSpPr>
        <p:spPr>
          <a:xfrm>
            <a:off x="282574" y="228602"/>
            <a:ext cx="8556626" cy="100584"/>
          </a:xfrm>
          <a:prstGeom prst="rect">
            <a:avLst/>
          </a:prstGeom>
          <a:solidFill>
            <a:srgbClr val="3E65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0"/>
          </p:nvPr>
        </p:nvSpPr>
        <p:spPr>
          <a:xfrm>
            <a:off x="1295400" y="3657600"/>
            <a:ext cx="6629400" cy="762000"/>
          </a:xfrm>
        </p:spPr>
        <p:txBody>
          <a:bodyPr/>
          <a:lstStyle>
            <a:lvl1pPr algn="ctr">
              <a:buNone/>
              <a:defRPr sz="16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pic>
        <p:nvPicPr>
          <p:cNvPr id="12" name="Picture 11" descr="AEI_right_color_whitetype.eps"/>
          <p:cNvPicPr>
            <a:picLocks noChangeAspect="1"/>
          </p:cNvPicPr>
          <p:nvPr userDrawn="1"/>
        </p:nvPicPr>
        <mc:AlternateContent>
          <mc:Choice xmlns:ma="http://schemas.microsoft.com/office/mac/drawingml/2008/main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3429000" y="4495800"/>
            <a:ext cx="2598242" cy="140663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9404" y="3124200"/>
            <a:ext cx="3898272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6" y="1371600"/>
            <a:ext cx="3460658" cy="5202238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9404" y="3995737"/>
            <a:ext cx="3898272" cy="21478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400" y="6423025"/>
            <a:ext cx="15367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fld id="{0EA7CFAA-D579-4896-B2DA-A01FBF73588A}" type="datetimeFigureOut">
              <a:rPr lang="en-US" smtClean="0"/>
              <a:pPr>
                <a:defRPr/>
              </a:pPr>
              <a:t>3/16/11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025"/>
            <a:ext cx="3005138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8474" y="1981200"/>
            <a:ext cx="7556313" cy="38984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94500" y="6248400"/>
            <a:ext cx="8255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fld id="{763ECABF-3ED4-4A39-84E1-4536782F5BC5}" type="datetimeFigureOut">
              <a:rPr lang="en-US" smtClean="0"/>
              <a:pPr>
                <a:defRPr/>
              </a:pPr>
              <a:t>3/16/11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98475" y="6248400"/>
            <a:ext cx="582612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81047" y="1295398"/>
            <a:ext cx="1129553" cy="5181600"/>
          </a:xfrm>
        </p:spPr>
        <p:txBody>
          <a:bodyPr vert="eaVert"/>
          <a:lstStyle>
            <a:lvl1pPr>
              <a:defRPr>
                <a:solidFill>
                  <a:srgbClr val="2C59A8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1295399"/>
            <a:ext cx="6947647" cy="5181600"/>
          </a:xfrm>
        </p:spPr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94500" y="6248400"/>
            <a:ext cx="8255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98475" y="6248400"/>
            <a:ext cx="582612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2590800" y="255588"/>
            <a:ext cx="6096000" cy="887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 userDrawn="1"/>
        </p:nvSpPr>
        <p:spPr>
          <a:xfrm>
            <a:off x="405385" y="228600"/>
            <a:ext cx="8454454" cy="6345238"/>
          </a:xfrm>
          <a:prstGeom prst="rect">
            <a:avLst/>
          </a:prstGeom>
          <a:solidFill>
            <a:srgbClr val="8E8E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Rectangle 8"/>
          <p:cNvSpPr/>
          <p:nvPr/>
        </p:nvSpPr>
        <p:spPr>
          <a:xfrm>
            <a:off x="304800" y="228600"/>
            <a:ext cx="100584" cy="6345238"/>
          </a:xfrm>
          <a:prstGeom prst="rect">
            <a:avLst/>
          </a:prstGeom>
          <a:solidFill>
            <a:srgbClr val="3E65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124200"/>
            <a:ext cx="5638800" cy="1362075"/>
          </a:xfrm>
        </p:spPr>
        <p:txBody>
          <a:bodyPr anchor="b">
            <a:normAutofit/>
          </a:bodyPr>
          <a:lstStyle>
            <a:lvl1pPr algn="l">
              <a:defRPr sz="32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4495800"/>
            <a:ext cx="5638800" cy="1500187"/>
          </a:xfrm>
        </p:spPr>
        <p:txBody>
          <a:bodyPr>
            <a:normAutofit/>
          </a:bodyPr>
          <a:lstStyle>
            <a:lvl1pPr marL="0" indent="0">
              <a:spcBef>
                <a:spcPts val="300"/>
              </a:spcBef>
              <a:buNone/>
              <a:defRPr sz="14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8" y="1371600"/>
            <a:ext cx="3657600" cy="47545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99878" y="1371600"/>
            <a:ext cx="4439322" cy="47545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6794500" y="6248400"/>
            <a:ext cx="8255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fld id="{DB3B10F5-3944-4C35-BA9A-8BC09C56FBC7}" type="datetimeFigureOut">
              <a:rPr lang="en-US" smtClean="0"/>
              <a:pPr>
                <a:defRPr/>
              </a:pPr>
              <a:t>3/16/11</a:t>
            </a:fld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98475" y="6248400"/>
            <a:ext cx="582612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7" y="1371600"/>
            <a:ext cx="8340683" cy="258032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4"/>
          </p:nvPr>
        </p:nvSpPr>
        <p:spPr>
          <a:xfrm>
            <a:off x="498517" y="4164965"/>
            <a:ext cx="834068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5"/>
          </p:nvPr>
        </p:nvSpPr>
        <p:spPr>
          <a:xfrm>
            <a:off x="6794500" y="6248400"/>
            <a:ext cx="8255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fld id="{DF51FA2E-A90C-41A7-BFCD-245AFE31336B}" type="datetimeFigureOut">
              <a:rPr lang="en-US" smtClean="0"/>
              <a:pPr>
                <a:defRPr/>
              </a:pPr>
              <a:t>3/16/11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6"/>
          </p:nvPr>
        </p:nvSpPr>
        <p:spPr>
          <a:xfrm>
            <a:off x="498475" y="6248400"/>
            <a:ext cx="582612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447800"/>
            <a:ext cx="3657600" cy="250412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498518" y="1447800"/>
            <a:ext cx="3657600" cy="46783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7"/>
          </p:nvPr>
        </p:nvSpPr>
        <p:spPr>
          <a:xfrm>
            <a:off x="6794500" y="6248400"/>
            <a:ext cx="8255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fld id="{3BD8E536-A8AF-4EBA-8C88-C0321BBF7A57}" type="datetimeFigureOut">
              <a:rPr lang="en-US" smtClean="0"/>
              <a:pPr>
                <a:defRPr/>
              </a:pPr>
              <a:t>3/16/11</a:t>
            </a:fld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8"/>
          </p:nvPr>
        </p:nvSpPr>
        <p:spPr>
          <a:xfrm>
            <a:off x="498475" y="6248400"/>
            <a:ext cx="582612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7"/>
          </p:nvPr>
        </p:nvSpPr>
        <p:spPr>
          <a:xfrm>
            <a:off x="502920" y="1371600"/>
            <a:ext cx="3657413" cy="258032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8"/>
          </p:nvPr>
        </p:nvSpPr>
        <p:spPr>
          <a:xfrm>
            <a:off x="502920" y="4164965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371600"/>
            <a:ext cx="3657600" cy="258032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16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9"/>
          </p:nvPr>
        </p:nvSpPr>
        <p:spPr>
          <a:xfrm>
            <a:off x="6794500" y="6248400"/>
            <a:ext cx="8255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fld id="{86C938D3-FEF1-408B-B7F6-69DCE3677BDC}" type="datetimeFigureOut">
              <a:rPr lang="en-US" smtClean="0"/>
              <a:pPr>
                <a:defRPr/>
              </a:pPr>
              <a:t>3/16/11</a:t>
            </a:fld>
            <a:endParaRPr lang="en-US" dirty="0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20"/>
          </p:nvPr>
        </p:nvSpPr>
        <p:spPr>
          <a:xfrm>
            <a:off x="498475" y="6248400"/>
            <a:ext cx="582612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794500" y="6248400"/>
            <a:ext cx="8255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fld id="{E9F766DF-978A-4A1B-A93A-E1B6B1C08712}" type="datetimeFigureOut">
              <a:rPr lang="en-US" smtClean="0"/>
              <a:pPr>
                <a:defRPr/>
              </a:pPr>
              <a:t>3/16/11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98475" y="6248400"/>
            <a:ext cx="582612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304801" y="228600"/>
            <a:ext cx="2164079" cy="6477000"/>
          </a:xfrm>
          <a:prstGeom prst="rect">
            <a:avLst/>
          </a:prstGeom>
          <a:solidFill>
            <a:srgbClr val="8D8E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5" y="2571750"/>
            <a:ext cx="1905445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2401" y="1447800"/>
            <a:ext cx="4803774" cy="4800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3" y="3733800"/>
            <a:ext cx="1904907" cy="23923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400" y="6423025"/>
            <a:ext cx="15367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59213" y="6423025"/>
            <a:ext cx="3316287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pic>
        <p:nvPicPr>
          <p:cNvPr id="12" name="Picture 11" descr="AEI_right_color_whitetype.eps"/>
          <p:cNvPicPr>
            <a:picLocks noChangeAspect="1"/>
          </p:cNvPicPr>
          <p:nvPr userDrawn="1"/>
        </p:nvPicPr>
        <mc:AlternateContent>
          <mc:Choice xmlns:ma="http://schemas.microsoft.com/office/mac/drawingml/2008/main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609600" y="304800"/>
            <a:ext cx="1600200" cy="866315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pdf"/><Relationship Id="rId15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2514600" y="228600"/>
            <a:ext cx="6324601" cy="990600"/>
          </a:xfrm>
          <a:prstGeom prst="rect">
            <a:avLst/>
          </a:prstGeom>
          <a:solidFill>
            <a:srgbClr val="3E65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2590800" y="255588"/>
            <a:ext cx="6096000" cy="887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04801" y="1447800"/>
            <a:ext cx="85344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Rectangle 5"/>
          <p:cNvSpPr/>
          <p:nvPr userDrawn="1"/>
        </p:nvSpPr>
        <p:spPr>
          <a:xfrm flipH="1">
            <a:off x="2468880" y="228600"/>
            <a:ext cx="45720" cy="990600"/>
          </a:xfrm>
          <a:prstGeom prst="rect">
            <a:avLst/>
          </a:prstGeom>
          <a:solidFill>
            <a:srgbClr val="FFFFF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7" name="Rectangle 6"/>
          <p:cNvSpPr/>
          <p:nvPr userDrawn="1"/>
        </p:nvSpPr>
        <p:spPr>
          <a:xfrm>
            <a:off x="304801" y="228600"/>
            <a:ext cx="2164079" cy="990600"/>
          </a:xfrm>
          <a:prstGeom prst="rect">
            <a:avLst/>
          </a:prstGeom>
          <a:solidFill>
            <a:srgbClr val="8D8E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pic>
        <p:nvPicPr>
          <p:cNvPr id="10" name="Picture 9" descr="AEI_right_color_whitetype.eps"/>
          <p:cNvPicPr>
            <a:picLocks noChangeAspect="1"/>
          </p:cNvPicPr>
          <p:nvPr userDrawn="1"/>
        </p:nvPicPr>
        <mc:AlternateContent>
          <mc:Choice xmlns:ma="http://schemas.microsoft.com/office/mac/drawingml/2008/main" Requires="ma">
            <p:blipFill>
              <a:blip r:embed="rId14"/>
              <a:stretch>
                <a:fillRect/>
              </a:stretch>
            </p:blipFill>
          </mc:Choice>
          <mc:Fallback>
            <p:blipFill>
              <a:blip r:embed="rId15"/>
              <a:stretch>
                <a:fillRect/>
              </a:stretch>
            </p:blipFill>
          </mc:Fallback>
        </mc:AlternateContent>
        <p:spPr>
          <a:xfrm>
            <a:off x="609600" y="304800"/>
            <a:ext cx="1600200" cy="86631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05" r:id="rId1"/>
    <p:sldLayoutId id="2147484088" r:id="rId2"/>
    <p:sldLayoutId id="2147484089" r:id="rId3"/>
    <p:sldLayoutId id="2147484090" r:id="rId4"/>
    <p:sldLayoutId id="2147484091" r:id="rId5"/>
    <p:sldLayoutId id="2147484092" r:id="rId6"/>
    <p:sldLayoutId id="2147484093" r:id="rId7"/>
    <p:sldLayoutId id="2147484094" r:id="rId8"/>
    <p:sldLayoutId id="2147484095" r:id="rId9"/>
    <p:sldLayoutId id="2147484096" r:id="rId10"/>
    <p:sldLayoutId id="2147484099" r:id="rId11"/>
    <p:sldLayoutId id="2147484085" r:id="rId12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9pPr>
    </p:titleStyle>
    <p:bodyStyle>
      <a:lvl1pPr marL="228600" indent="-228600" algn="l" rtl="0" eaLnBrk="0" fontAlgn="base" hangingPunct="0">
        <a:spcBef>
          <a:spcPts val="2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rtl="0" eaLnBrk="0" fontAlgn="base" hangingPunct="0">
        <a:spcBef>
          <a:spcPts val="600"/>
        </a:spcBef>
        <a:spcAft>
          <a:spcPct val="0"/>
        </a:spcAft>
        <a:buClr>
          <a:srgbClr val="B2B2B2"/>
        </a:buClr>
        <a:buSzPct val="75000"/>
        <a:buFont typeface="Wingdings" pitchFamily="2" charset="2"/>
        <a:buChar char="n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rtl="0" eaLnBrk="0" fontAlgn="base" hangingPunct="0">
        <a:spcBef>
          <a:spcPts val="600"/>
        </a:spcBef>
        <a:spcAft>
          <a:spcPct val="0"/>
        </a:spcAft>
        <a:buClr>
          <a:srgbClr val="B2B2B2"/>
        </a:buClr>
        <a:buSzPct val="75000"/>
        <a:buFont typeface="Wingdings" pitchFamily="2" charset="2"/>
        <a:buChar char="n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SCE_template_colors">
  <a:themeElements>
    <a:clrScheme name="ASCE">
      <a:dk1>
        <a:srgbClr val="003366"/>
      </a:dk1>
      <a:lt1>
        <a:sysClr val="window" lastClr="FFFFFF"/>
      </a:lt1>
      <a:dk2>
        <a:srgbClr val="4E5050"/>
      </a:dk2>
      <a:lt2>
        <a:srgbClr val="FFFFFF"/>
      </a:lt2>
      <a:accent1>
        <a:srgbClr val="7F7F7F"/>
      </a:accent1>
      <a:accent2>
        <a:srgbClr val="CCCCCC"/>
      </a:accent2>
      <a:accent3>
        <a:srgbClr val="005DAB"/>
      </a:accent3>
      <a:accent4>
        <a:srgbClr val="003366"/>
      </a:accent4>
      <a:accent5>
        <a:srgbClr val="990000"/>
      </a:accent5>
      <a:accent6>
        <a:srgbClr val="999999"/>
      </a:accent6>
      <a:hlink>
        <a:srgbClr val="ADADAD"/>
      </a:hlink>
      <a:folHlink>
        <a:srgbClr val="D5003A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dvantag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ASCE_template_colors.thmx</Template>
  <TotalTime>734</TotalTime>
  <Words>0</Words>
  <Application>Microsoft Macintosh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ASCE_template_colors</vt:lpstr>
      <vt:lpstr>Slide 1</vt:lpstr>
      <vt:lpstr>Slide 2</vt:lpstr>
    </vt:vector>
  </TitlesOfParts>
  <Company>Breckenridge Design Group</Company>
  <LinksUpToDate>false</LinksUpToDate>
  <SharedDoc>false</SharedDoc>
  <HyperlinksChanged>false</HyperlinksChanged>
  <AppVersion>12.0257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Nancy Zimler</dc:creator>
  <cp:lastModifiedBy>Katie Linnell</cp:lastModifiedBy>
  <cp:revision>53</cp:revision>
  <dcterms:created xsi:type="dcterms:W3CDTF">2011-03-16T15:18:28Z</dcterms:created>
  <dcterms:modified xsi:type="dcterms:W3CDTF">2011-03-16T15:35:18Z</dcterms:modified>
</cp:coreProperties>
</file>