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2C59A8"/>
    <a:srgbClr val="DFAD31"/>
    <a:srgbClr val="CFB131"/>
    <a:srgbClr val="CFB041"/>
    <a:srgbClr val="DACB6C"/>
    <a:srgbClr val="777877"/>
    <a:srgbClr val="D5BF56"/>
    <a:srgbClr val="CA264A"/>
    <a:srgbClr val="6EC131"/>
    <a:srgbClr val="B9854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6168" autoAdjust="0"/>
    <p:restoredTop sz="94660"/>
  </p:normalViewPr>
  <p:slideViewPr>
    <p:cSldViewPr snapToObjects="1">
      <p:cViewPr varScale="1">
        <p:scale>
          <a:sx n="150" d="100"/>
          <a:sy n="150" d="100"/>
        </p:scale>
        <p:origin x="-1112" y="-96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12/8/10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12/8/10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df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DFA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DFA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ASCE_logo_tagline_regmrk_whit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429000" y="4699062"/>
            <a:ext cx="2212848" cy="854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DFA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12/8/10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2575" y="228600"/>
            <a:ext cx="345884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3741420" y="228600"/>
            <a:ext cx="45720" cy="990600"/>
          </a:xfrm>
          <a:prstGeom prst="rect">
            <a:avLst/>
          </a:prstGeom>
          <a:solidFill>
            <a:srgbClr val="DFA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DFA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8" name="Picture 7" descr="ASCE_logo_notag_regmark_whit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533400" y="465167"/>
            <a:ext cx="1691640" cy="5254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714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49</cp:revision>
  <dcterms:created xsi:type="dcterms:W3CDTF">2010-12-08T14:41:14Z</dcterms:created>
  <dcterms:modified xsi:type="dcterms:W3CDTF">2010-12-08T14:41:46Z</dcterms:modified>
</cp:coreProperties>
</file>