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4"/>
  </p:handoutMasterIdLst>
  <p:sldIdLst>
    <p:sldId id="256" r:id="rId2"/>
    <p:sldId id="268" r:id="rId3"/>
    <p:sldId id="258" r:id="rId4"/>
    <p:sldId id="259" r:id="rId5"/>
    <p:sldId id="269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3A14E3-92B9-704A-A687-EBBAF4E8A47B}" v="67" dt="2024-06-14T20:40:13.4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4"/>
    <p:restoredTop sz="94624"/>
  </p:normalViewPr>
  <p:slideViewPr>
    <p:cSldViewPr snapToGrid="0">
      <p:cViewPr varScale="1">
        <p:scale>
          <a:sx n="151" d="100"/>
          <a:sy n="151" d="100"/>
        </p:scale>
        <p:origin x="44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4EDFAB-A72E-30BC-043B-3E68AB547F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CEE30-0713-4810-ABFE-E47832EEA4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1032B-7B60-5942-AD96-625AE6296F22}" type="datetimeFigureOut">
              <a:rPr lang="en-US" smtClean="0"/>
              <a:t>6/24/24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6B2DD9-AF4B-6EF5-E775-BFF5DC61B4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8FBAE3-31C4-CB7A-3EFA-7AE580C003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EAD1B-2309-824A-9EE1-AF157677E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42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in a meeting&#10;&#10;Description automatically generated">
            <a:extLst>
              <a:ext uri="{FF2B5EF4-FFF2-40B4-BE49-F238E27FC236}">
                <a16:creationId xmlns:a16="http://schemas.microsoft.com/office/drawing/2014/main" id="{EA53A574-869B-325C-1D92-54BDA31063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1EA70F-A25D-96F1-F5D3-85FA861AC5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240" y="2545136"/>
            <a:ext cx="5273040" cy="2387600"/>
          </a:xfrm>
        </p:spPr>
        <p:txBody>
          <a:bodyPr anchor="b"/>
          <a:lstStyle>
            <a:lvl1pPr algn="l">
              <a:defRPr sz="6000" b="1" i="0">
                <a:latin typeface="+mj-lt"/>
              </a:defRPr>
            </a:lvl1pPr>
          </a:lstStyle>
          <a:p>
            <a:r>
              <a:rPr lang="en-US" dirty="0"/>
              <a:t>Click to edit Master title styles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B3EB98-8CDC-ECAA-EDD7-771EAE3BD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240" y="5237891"/>
            <a:ext cx="5821680" cy="1302226"/>
          </a:xfrm>
        </p:spPr>
        <p:txBody>
          <a:bodyPr/>
          <a:lstStyle>
            <a:lvl1pPr marL="0" indent="0" algn="l">
              <a:buNone/>
              <a:defRPr sz="2400" b="0" i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618EC2-335B-DBB1-75CE-1765D903B596}"/>
              </a:ext>
            </a:extLst>
          </p:cNvPr>
          <p:cNvSpPr txBox="1"/>
          <p:nvPr userDrawn="1"/>
        </p:nvSpPr>
        <p:spPr>
          <a:xfrm>
            <a:off x="10038080" y="6567674"/>
            <a:ext cx="2153920" cy="253916"/>
          </a:xfrm>
          <a:prstGeom prst="rect">
            <a:avLst/>
          </a:prstGeom>
          <a:solidFill>
            <a:schemeClr val="bg1">
              <a:alpha val="33000"/>
            </a:schemeClr>
          </a:solidFill>
          <a:effectLst>
            <a:outerShdw blurRad="424125" dist="25738" dir="5400000" sx="105946" sy="105946" algn="ctr" rotWithShape="0">
              <a:schemeClr val="tx2">
                <a:alpha val="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2"/>
                </a:solidFill>
              </a:rPr>
              <a:t>Credit: Jason Dixson Photography</a:t>
            </a:r>
          </a:p>
        </p:txBody>
      </p:sp>
    </p:spTree>
    <p:extLst>
      <p:ext uri="{BB962C8B-B14F-4D97-AF65-F5344CB8AC3E}">
        <p14:creationId xmlns:p14="http://schemas.microsoft.com/office/powerpoint/2010/main" val="182141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ACAE4408-FC5C-9444-E828-8A9C3B9BB5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3829B7-718D-9FDE-3006-639DCE93EE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3205"/>
            <a:ext cx="10515600" cy="1325563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4178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rectangle with text&#10;&#10;Description automatically generated">
            <a:extLst>
              <a:ext uri="{FF2B5EF4-FFF2-40B4-BE49-F238E27FC236}">
                <a16:creationId xmlns:a16="http://schemas.microsoft.com/office/drawing/2014/main" id="{E516FCE2-1C4B-96C3-9633-696D2E78D3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156227-9958-76B8-2A8C-90BADD53B8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669" y="457200"/>
            <a:ext cx="331505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C5F56-442D-D6BB-20C2-6C79220125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7" y="457200"/>
            <a:ext cx="6494143" cy="5416867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590B51-BEAA-4E52-3267-AFE67389133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4667" y="2062480"/>
            <a:ext cx="331505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subtext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166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085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1119E-54F5-20CF-A1AE-E7883C833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4B7252-8AE7-803E-1449-020137266E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D637C-A381-4979-9F42-179598A62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9724-BDCA-3244-9A6E-A52A1B0EF119}" type="datetimeFigureOut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96DAE-353D-C7F0-0B84-8750893BA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00354-EFE8-89EB-A02D-2C723C8DF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FC90-4A7F-5544-A79B-F3587234D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40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B1D44A-3A95-8421-D4F0-CB7DEE951F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B76E34-15D8-4952-F7C0-5DFFD0DDC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3A786-A9B9-1F18-D2CB-4DCC05969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9724-BDCA-3244-9A6E-A52A1B0EF119}" type="datetimeFigureOut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C6003-3C76-0B79-A097-80BB2A5C3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16FFF-28B1-E172-4B0D-02056615B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FC90-4A7F-5544-A79B-F3587234D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6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ustom Photo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green background&#10;&#10;Description automatically generated">
            <a:extLst>
              <a:ext uri="{FF2B5EF4-FFF2-40B4-BE49-F238E27FC236}">
                <a16:creationId xmlns:a16="http://schemas.microsoft.com/office/drawing/2014/main" id="{EFB21574-65D3-5B56-D2D7-E8C0086898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1EA70F-A25D-96F1-F5D3-85FA861AC5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240" y="2532408"/>
            <a:ext cx="5273040" cy="2387600"/>
          </a:xfrm>
        </p:spPr>
        <p:txBody>
          <a:bodyPr anchor="b"/>
          <a:lstStyle>
            <a:lvl1pPr algn="l">
              <a:defRPr sz="6000" b="1" i="0">
                <a:latin typeface="+mj-lt"/>
              </a:defRPr>
            </a:lvl1pPr>
          </a:lstStyle>
          <a:p>
            <a:r>
              <a:rPr lang="en-US" dirty="0"/>
              <a:t>Click to edit Master title styles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B3EB98-8CDC-ECAA-EDD7-771EAE3BD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240" y="5237891"/>
            <a:ext cx="5821680" cy="1302226"/>
          </a:xfrm>
        </p:spPr>
        <p:txBody>
          <a:bodyPr/>
          <a:lstStyle>
            <a:lvl1pPr marL="0" indent="0" algn="l">
              <a:buNone/>
              <a:defRPr sz="2400" b="0" i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Picture Placeholder 23">
            <a:extLst>
              <a:ext uri="{FF2B5EF4-FFF2-40B4-BE49-F238E27FC236}">
                <a16:creationId xmlns:a16="http://schemas.microsoft.com/office/drawing/2014/main" id="{4A5B4FF1-8FCA-D741-9D72-5CD0992B282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95931" y="-10160"/>
            <a:ext cx="5636634" cy="6885502"/>
          </a:xfrm>
          <a:custGeom>
            <a:avLst/>
            <a:gdLst>
              <a:gd name="connsiteX0" fmla="*/ 0 w 5659117"/>
              <a:gd name="connsiteY0" fmla="*/ 0 h 6834897"/>
              <a:gd name="connsiteX1" fmla="*/ 5659117 w 5659117"/>
              <a:gd name="connsiteY1" fmla="*/ 0 h 6834897"/>
              <a:gd name="connsiteX2" fmla="*/ 5659117 w 5659117"/>
              <a:gd name="connsiteY2" fmla="*/ 6834897 h 6834897"/>
              <a:gd name="connsiteX3" fmla="*/ 1129914 w 5659117"/>
              <a:gd name="connsiteY3" fmla="*/ 6834897 h 6834897"/>
              <a:gd name="connsiteX0" fmla="*/ 0 w 5850753"/>
              <a:gd name="connsiteY0" fmla="*/ 20252 h 6834897"/>
              <a:gd name="connsiteX1" fmla="*/ 5850753 w 5850753"/>
              <a:gd name="connsiteY1" fmla="*/ 0 h 6834897"/>
              <a:gd name="connsiteX2" fmla="*/ 5850753 w 5850753"/>
              <a:gd name="connsiteY2" fmla="*/ 6834897 h 6834897"/>
              <a:gd name="connsiteX3" fmla="*/ 1321550 w 5850753"/>
              <a:gd name="connsiteY3" fmla="*/ 6834897 h 6834897"/>
              <a:gd name="connsiteX4" fmla="*/ 0 w 5850753"/>
              <a:gd name="connsiteY4" fmla="*/ 20252 h 6834897"/>
              <a:gd name="connsiteX0" fmla="*/ 0 w 5850753"/>
              <a:gd name="connsiteY0" fmla="*/ 20252 h 6845023"/>
              <a:gd name="connsiteX1" fmla="*/ 5850753 w 5850753"/>
              <a:gd name="connsiteY1" fmla="*/ 0 h 6845023"/>
              <a:gd name="connsiteX2" fmla="*/ 5850753 w 5850753"/>
              <a:gd name="connsiteY2" fmla="*/ 6834897 h 6845023"/>
              <a:gd name="connsiteX3" fmla="*/ 1119827 w 5850753"/>
              <a:gd name="connsiteY3" fmla="*/ 6845023 h 6845023"/>
              <a:gd name="connsiteX4" fmla="*/ 0 w 5850753"/>
              <a:gd name="connsiteY4" fmla="*/ 20252 h 6845023"/>
              <a:gd name="connsiteX0" fmla="*/ 0 w 5850753"/>
              <a:gd name="connsiteY0" fmla="*/ 20252 h 6875400"/>
              <a:gd name="connsiteX1" fmla="*/ 5850753 w 5850753"/>
              <a:gd name="connsiteY1" fmla="*/ 0 h 6875400"/>
              <a:gd name="connsiteX2" fmla="*/ 5850753 w 5850753"/>
              <a:gd name="connsiteY2" fmla="*/ 6834897 h 6875400"/>
              <a:gd name="connsiteX3" fmla="*/ 756727 w 5850753"/>
              <a:gd name="connsiteY3" fmla="*/ 6875400 h 6875400"/>
              <a:gd name="connsiteX4" fmla="*/ 0 w 5850753"/>
              <a:gd name="connsiteY4" fmla="*/ 20252 h 6875400"/>
              <a:gd name="connsiteX0" fmla="*/ 0 w 5588514"/>
              <a:gd name="connsiteY0" fmla="*/ 60755 h 6875400"/>
              <a:gd name="connsiteX1" fmla="*/ 5588514 w 5588514"/>
              <a:gd name="connsiteY1" fmla="*/ 0 h 6875400"/>
              <a:gd name="connsiteX2" fmla="*/ 5588514 w 5588514"/>
              <a:gd name="connsiteY2" fmla="*/ 6834897 h 6875400"/>
              <a:gd name="connsiteX3" fmla="*/ 494488 w 5588514"/>
              <a:gd name="connsiteY3" fmla="*/ 6875400 h 6875400"/>
              <a:gd name="connsiteX4" fmla="*/ 0 w 5588514"/>
              <a:gd name="connsiteY4" fmla="*/ 60755 h 6875400"/>
              <a:gd name="connsiteX0" fmla="*/ 0 w 5588514"/>
              <a:gd name="connsiteY0" fmla="*/ 60755 h 6875400"/>
              <a:gd name="connsiteX1" fmla="*/ 5588514 w 5588514"/>
              <a:gd name="connsiteY1" fmla="*/ 0 h 6875400"/>
              <a:gd name="connsiteX2" fmla="*/ 5588514 w 5588514"/>
              <a:gd name="connsiteY2" fmla="*/ 6834897 h 6875400"/>
              <a:gd name="connsiteX3" fmla="*/ 494488 w 5588514"/>
              <a:gd name="connsiteY3" fmla="*/ 6875400 h 6875400"/>
              <a:gd name="connsiteX4" fmla="*/ 0 w 5588514"/>
              <a:gd name="connsiteY4" fmla="*/ 60755 h 6875400"/>
              <a:gd name="connsiteX0" fmla="*/ 0 w 5578428"/>
              <a:gd name="connsiteY0" fmla="*/ 30377 h 6875400"/>
              <a:gd name="connsiteX1" fmla="*/ 5578428 w 5578428"/>
              <a:gd name="connsiteY1" fmla="*/ 0 h 6875400"/>
              <a:gd name="connsiteX2" fmla="*/ 5578428 w 5578428"/>
              <a:gd name="connsiteY2" fmla="*/ 6834897 h 6875400"/>
              <a:gd name="connsiteX3" fmla="*/ 484402 w 5578428"/>
              <a:gd name="connsiteY3" fmla="*/ 6875400 h 6875400"/>
              <a:gd name="connsiteX4" fmla="*/ 0 w 5578428"/>
              <a:gd name="connsiteY4" fmla="*/ 30377 h 6875400"/>
              <a:gd name="connsiteX0" fmla="*/ 0 w 5578428"/>
              <a:gd name="connsiteY0" fmla="*/ 30377 h 6875400"/>
              <a:gd name="connsiteX1" fmla="*/ 5578428 w 5578428"/>
              <a:gd name="connsiteY1" fmla="*/ 0 h 6875400"/>
              <a:gd name="connsiteX2" fmla="*/ 5578428 w 5578428"/>
              <a:gd name="connsiteY2" fmla="*/ 6834897 h 6875400"/>
              <a:gd name="connsiteX3" fmla="*/ 484402 w 5578428"/>
              <a:gd name="connsiteY3" fmla="*/ 6875400 h 6875400"/>
              <a:gd name="connsiteX4" fmla="*/ 0 w 5578428"/>
              <a:gd name="connsiteY4" fmla="*/ 30377 h 6875400"/>
              <a:gd name="connsiteX0" fmla="*/ 0 w 5578428"/>
              <a:gd name="connsiteY0" fmla="*/ 30377 h 6865274"/>
              <a:gd name="connsiteX1" fmla="*/ 5578428 w 5578428"/>
              <a:gd name="connsiteY1" fmla="*/ 0 h 6865274"/>
              <a:gd name="connsiteX2" fmla="*/ 5578428 w 5578428"/>
              <a:gd name="connsiteY2" fmla="*/ 6834897 h 6865274"/>
              <a:gd name="connsiteX3" fmla="*/ 484402 w 5578428"/>
              <a:gd name="connsiteY3" fmla="*/ 6865274 h 6865274"/>
              <a:gd name="connsiteX4" fmla="*/ 0 w 5578428"/>
              <a:gd name="connsiteY4" fmla="*/ 30377 h 6865274"/>
              <a:gd name="connsiteX0" fmla="*/ 0 w 5578428"/>
              <a:gd name="connsiteY0" fmla="*/ 30377 h 6865274"/>
              <a:gd name="connsiteX1" fmla="*/ 5578428 w 5578428"/>
              <a:gd name="connsiteY1" fmla="*/ 0 h 6865274"/>
              <a:gd name="connsiteX2" fmla="*/ 5578428 w 5578428"/>
              <a:gd name="connsiteY2" fmla="*/ 6834897 h 6865274"/>
              <a:gd name="connsiteX3" fmla="*/ 484402 w 5578428"/>
              <a:gd name="connsiteY3" fmla="*/ 6865274 h 6865274"/>
              <a:gd name="connsiteX4" fmla="*/ 0 w 5578428"/>
              <a:gd name="connsiteY4" fmla="*/ 30377 h 6865274"/>
              <a:gd name="connsiteX0" fmla="*/ 0 w 5578428"/>
              <a:gd name="connsiteY0" fmla="*/ 30377 h 6865274"/>
              <a:gd name="connsiteX1" fmla="*/ 5578428 w 5578428"/>
              <a:gd name="connsiteY1" fmla="*/ 0 h 6865274"/>
              <a:gd name="connsiteX2" fmla="*/ 5578428 w 5578428"/>
              <a:gd name="connsiteY2" fmla="*/ 6834897 h 6865274"/>
              <a:gd name="connsiteX3" fmla="*/ 484402 w 5578428"/>
              <a:gd name="connsiteY3" fmla="*/ 6865274 h 6865274"/>
              <a:gd name="connsiteX4" fmla="*/ 0 w 5578428"/>
              <a:gd name="connsiteY4" fmla="*/ 30377 h 6865274"/>
              <a:gd name="connsiteX0" fmla="*/ 0 w 5568342"/>
              <a:gd name="connsiteY0" fmla="*/ 30377 h 6865274"/>
              <a:gd name="connsiteX1" fmla="*/ 5568342 w 5568342"/>
              <a:gd name="connsiteY1" fmla="*/ 0 h 6865274"/>
              <a:gd name="connsiteX2" fmla="*/ 5568342 w 5568342"/>
              <a:gd name="connsiteY2" fmla="*/ 6834897 h 6865274"/>
              <a:gd name="connsiteX3" fmla="*/ 474316 w 5568342"/>
              <a:gd name="connsiteY3" fmla="*/ 6865274 h 6865274"/>
              <a:gd name="connsiteX4" fmla="*/ 0 w 5568342"/>
              <a:gd name="connsiteY4" fmla="*/ 30377 h 6865274"/>
              <a:gd name="connsiteX0" fmla="*/ 0 w 5568342"/>
              <a:gd name="connsiteY0" fmla="*/ 30377 h 6865274"/>
              <a:gd name="connsiteX1" fmla="*/ 5568342 w 5568342"/>
              <a:gd name="connsiteY1" fmla="*/ 0 h 6865274"/>
              <a:gd name="connsiteX2" fmla="*/ 5568342 w 5568342"/>
              <a:gd name="connsiteY2" fmla="*/ 6834897 h 6865274"/>
              <a:gd name="connsiteX3" fmla="*/ 474316 w 5568342"/>
              <a:gd name="connsiteY3" fmla="*/ 6865274 h 6865274"/>
              <a:gd name="connsiteX4" fmla="*/ 0 w 5568342"/>
              <a:gd name="connsiteY4" fmla="*/ 30377 h 6865274"/>
              <a:gd name="connsiteX0" fmla="*/ 0 w 5575167"/>
              <a:gd name="connsiteY0" fmla="*/ 9821 h 6865274"/>
              <a:gd name="connsiteX1" fmla="*/ 5575167 w 5575167"/>
              <a:gd name="connsiteY1" fmla="*/ 0 h 6865274"/>
              <a:gd name="connsiteX2" fmla="*/ 5575167 w 5575167"/>
              <a:gd name="connsiteY2" fmla="*/ 6834897 h 6865274"/>
              <a:gd name="connsiteX3" fmla="*/ 481141 w 5575167"/>
              <a:gd name="connsiteY3" fmla="*/ 6865274 h 6865274"/>
              <a:gd name="connsiteX4" fmla="*/ 0 w 5575167"/>
              <a:gd name="connsiteY4" fmla="*/ 9821 h 6865274"/>
              <a:gd name="connsiteX0" fmla="*/ 0 w 5595642"/>
              <a:gd name="connsiteY0" fmla="*/ 9821 h 6865274"/>
              <a:gd name="connsiteX1" fmla="*/ 5575167 w 5595642"/>
              <a:gd name="connsiteY1" fmla="*/ 0 h 6865274"/>
              <a:gd name="connsiteX2" fmla="*/ 5595642 w 5595642"/>
              <a:gd name="connsiteY2" fmla="*/ 6862306 h 6865274"/>
              <a:gd name="connsiteX3" fmla="*/ 481141 w 5595642"/>
              <a:gd name="connsiteY3" fmla="*/ 6865274 h 6865274"/>
              <a:gd name="connsiteX4" fmla="*/ 0 w 5595642"/>
              <a:gd name="connsiteY4" fmla="*/ 9821 h 6865274"/>
              <a:gd name="connsiteX0" fmla="*/ 0 w 5595642"/>
              <a:gd name="connsiteY0" fmla="*/ 9821 h 6862306"/>
              <a:gd name="connsiteX1" fmla="*/ 5575167 w 5595642"/>
              <a:gd name="connsiteY1" fmla="*/ 0 h 6862306"/>
              <a:gd name="connsiteX2" fmla="*/ 5595642 w 5595642"/>
              <a:gd name="connsiteY2" fmla="*/ 6862306 h 6862306"/>
              <a:gd name="connsiteX3" fmla="*/ 461264 w 5595642"/>
              <a:gd name="connsiteY3" fmla="*/ 6858621 h 6862306"/>
              <a:gd name="connsiteX4" fmla="*/ 0 w 5595642"/>
              <a:gd name="connsiteY4" fmla="*/ 9821 h 6862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5642" h="6862306">
                <a:moveTo>
                  <a:pt x="0" y="9821"/>
                </a:moveTo>
                <a:lnTo>
                  <a:pt x="5575167" y="0"/>
                </a:lnTo>
                <a:lnTo>
                  <a:pt x="5595642" y="6862306"/>
                </a:lnTo>
                <a:lnTo>
                  <a:pt x="461264" y="6858621"/>
                </a:lnTo>
                <a:cubicBezTo>
                  <a:pt x="266175" y="4458813"/>
                  <a:pt x="144657" y="2267870"/>
                  <a:pt x="0" y="98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the small photo icon shown in the center of this light green area to add your custom photo</a:t>
            </a:r>
          </a:p>
        </p:txBody>
      </p:sp>
    </p:spTree>
    <p:extLst>
      <p:ext uri="{BB962C8B-B14F-4D97-AF65-F5344CB8AC3E}">
        <p14:creationId xmlns:p14="http://schemas.microsoft.com/office/powerpoint/2010/main" val="2212937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ustom Photo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green rectangle&#10;&#10;Description automatically generated">
            <a:extLst>
              <a:ext uri="{FF2B5EF4-FFF2-40B4-BE49-F238E27FC236}">
                <a16:creationId xmlns:a16="http://schemas.microsoft.com/office/drawing/2014/main" id="{AE622834-ED42-E1A8-BA61-317E2B7389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6B84DBA-51BF-CBEC-78B3-E657D99230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95931" y="-10160"/>
            <a:ext cx="5636634" cy="6885502"/>
          </a:xfrm>
          <a:custGeom>
            <a:avLst/>
            <a:gdLst>
              <a:gd name="connsiteX0" fmla="*/ 0 w 5659117"/>
              <a:gd name="connsiteY0" fmla="*/ 0 h 6834897"/>
              <a:gd name="connsiteX1" fmla="*/ 5659117 w 5659117"/>
              <a:gd name="connsiteY1" fmla="*/ 0 h 6834897"/>
              <a:gd name="connsiteX2" fmla="*/ 5659117 w 5659117"/>
              <a:gd name="connsiteY2" fmla="*/ 6834897 h 6834897"/>
              <a:gd name="connsiteX3" fmla="*/ 1129914 w 5659117"/>
              <a:gd name="connsiteY3" fmla="*/ 6834897 h 6834897"/>
              <a:gd name="connsiteX0" fmla="*/ 0 w 5850753"/>
              <a:gd name="connsiteY0" fmla="*/ 20252 h 6834897"/>
              <a:gd name="connsiteX1" fmla="*/ 5850753 w 5850753"/>
              <a:gd name="connsiteY1" fmla="*/ 0 h 6834897"/>
              <a:gd name="connsiteX2" fmla="*/ 5850753 w 5850753"/>
              <a:gd name="connsiteY2" fmla="*/ 6834897 h 6834897"/>
              <a:gd name="connsiteX3" fmla="*/ 1321550 w 5850753"/>
              <a:gd name="connsiteY3" fmla="*/ 6834897 h 6834897"/>
              <a:gd name="connsiteX4" fmla="*/ 0 w 5850753"/>
              <a:gd name="connsiteY4" fmla="*/ 20252 h 6834897"/>
              <a:gd name="connsiteX0" fmla="*/ 0 w 5850753"/>
              <a:gd name="connsiteY0" fmla="*/ 20252 h 6845023"/>
              <a:gd name="connsiteX1" fmla="*/ 5850753 w 5850753"/>
              <a:gd name="connsiteY1" fmla="*/ 0 h 6845023"/>
              <a:gd name="connsiteX2" fmla="*/ 5850753 w 5850753"/>
              <a:gd name="connsiteY2" fmla="*/ 6834897 h 6845023"/>
              <a:gd name="connsiteX3" fmla="*/ 1119827 w 5850753"/>
              <a:gd name="connsiteY3" fmla="*/ 6845023 h 6845023"/>
              <a:gd name="connsiteX4" fmla="*/ 0 w 5850753"/>
              <a:gd name="connsiteY4" fmla="*/ 20252 h 6845023"/>
              <a:gd name="connsiteX0" fmla="*/ 0 w 5850753"/>
              <a:gd name="connsiteY0" fmla="*/ 20252 h 6875400"/>
              <a:gd name="connsiteX1" fmla="*/ 5850753 w 5850753"/>
              <a:gd name="connsiteY1" fmla="*/ 0 h 6875400"/>
              <a:gd name="connsiteX2" fmla="*/ 5850753 w 5850753"/>
              <a:gd name="connsiteY2" fmla="*/ 6834897 h 6875400"/>
              <a:gd name="connsiteX3" fmla="*/ 756727 w 5850753"/>
              <a:gd name="connsiteY3" fmla="*/ 6875400 h 6875400"/>
              <a:gd name="connsiteX4" fmla="*/ 0 w 5850753"/>
              <a:gd name="connsiteY4" fmla="*/ 20252 h 6875400"/>
              <a:gd name="connsiteX0" fmla="*/ 0 w 5588514"/>
              <a:gd name="connsiteY0" fmla="*/ 60755 h 6875400"/>
              <a:gd name="connsiteX1" fmla="*/ 5588514 w 5588514"/>
              <a:gd name="connsiteY1" fmla="*/ 0 h 6875400"/>
              <a:gd name="connsiteX2" fmla="*/ 5588514 w 5588514"/>
              <a:gd name="connsiteY2" fmla="*/ 6834897 h 6875400"/>
              <a:gd name="connsiteX3" fmla="*/ 494488 w 5588514"/>
              <a:gd name="connsiteY3" fmla="*/ 6875400 h 6875400"/>
              <a:gd name="connsiteX4" fmla="*/ 0 w 5588514"/>
              <a:gd name="connsiteY4" fmla="*/ 60755 h 6875400"/>
              <a:gd name="connsiteX0" fmla="*/ 0 w 5588514"/>
              <a:gd name="connsiteY0" fmla="*/ 60755 h 6875400"/>
              <a:gd name="connsiteX1" fmla="*/ 5588514 w 5588514"/>
              <a:gd name="connsiteY1" fmla="*/ 0 h 6875400"/>
              <a:gd name="connsiteX2" fmla="*/ 5588514 w 5588514"/>
              <a:gd name="connsiteY2" fmla="*/ 6834897 h 6875400"/>
              <a:gd name="connsiteX3" fmla="*/ 494488 w 5588514"/>
              <a:gd name="connsiteY3" fmla="*/ 6875400 h 6875400"/>
              <a:gd name="connsiteX4" fmla="*/ 0 w 5588514"/>
              <a:gd name="connsiteY4" fmla="*/ 60755 h 6875400"/>
              <a:gd name="connsiteX0" fmla="*/ 0 w 5578428"/>
              <a:gd name="connsiteY0" fmla="*/ 30377 h 6875400"/>
              <a:gd name="connsiteX1" fmla="*/ 5578428 w 5578428"/>
              <a:gd name="connsiteY1" fmla="*/ 0 h 6875400"/>
              <a:gd name="connsiteX2" fmla="*/ 5578428 w 5578428"/>
              <a:gd name="connsiteY2" fmla="*/ 6834897 h 6875400"/>
              <a:gd name="connsiteX3" fmla="*/ 484402 w 5578428"/>
              <a:gd name="connsiteY3" fmla="*/ 6875400 h 6875400"/>
              <a:gd name="connsiteX4" fmla="*/ 0 w 5578428"/>
              <a:gd name="connsiteY4" fmla="*/ 30377 h 6875400"/>
              <a:gd name="connsiteX0" fmla="*/ 0 w 5578428"/>
              <a:gd name="connsiteY0" fmla="*/ 30377 h 6875400"/>
              <a:gd name="connsiteX1" fmla="*/ 5578428 w 5578428"/>
              <a:gd name="connsiteY1" fmla="*/ 0 h 6875400"/>
              <a:gd name="connsiteX2" fmla="*/ 5578428 w 5578428"/>
              <a:gd name="connsiteY2" fmla="*/ 6834897 h 6875400"/>
              <a:gd name="connsiteX3" fmla="*/ 484402 w 5578428"/>
              <a:gd name="connsiteY3" fmla="*/ 6875400 h 6875400"/>
              <a:gd name="connsiteX4" fmla="*/ 0 w 5578428"/>
              <a:gd name="connsiteY4" fmla="*/ 30377 h 6875400"/>
              <a:gd name="connsiteX0" fmla="*/ 0 w 5578428"/>
              <a:gd name="connsiteY0" fmla="*/ 30377 h 6865274"/>
              <a:gd name="connsiteX1" fmla="*/ 5578428 w 5578428"/>
              <a:gd name="connsiteY1" fmla="*/ 0 h 6865274"/>
              <a:gd name="connsiteX2" fmla="*/ 5578428 w 5578428"/>
              <a:gd name="connsiteY2" fmla="*/ 6834897 h 6865274"/>
              <a:gd name="connsiteX3" fmla="*/ 484402 w 5578428"/>
              <a:gd name="connsiteY3" fmla="*/ 6865274 h 6865274"/>
              <a:gd name="connsiteX4" fmla="*/ 0 w 5578428"/>
              <a:gd name="connsiteY4" fmla="*/ 30377 h 6865274"/>
              <a:gd name="connsiteX0" fmla="*/ 0 w 5578428"/>
              <a:gd name="connsiteY0" fmla="*/ 30377 h 6865274"/>
              <a:gd name="connsiteX1" fmla="*/ 5578428 w 5578428"/>
              <a:gd name="connsiteY1" fmla="*/ 0 h 6865274"/>
              <a:gd name="connsiteX2" fmla="*/ 5578428 w 5578428"/>
              <a:gd name="connsiteY2" fmla="*/ 6834897 h 6865274"/>
              <a:gd name="connsiteX3" fmla="*/ 484402 w 5578428"/>
              <a:gd name="connsiteY3" fmla="*/ 6865274 h 6865274"/>
              <a:gd name="connsiteX4" fmla="*/ 0 w 5578428"/>
              <a:gd name="connsiteY4" fmla="*/ 30377 h 6865274"/>
              <a:gd name="connsiteX0" fmla="*/ 0 w 5578428"/>
              <a:gd name="connsiteY0" fmla="*/ 30377 h 6865274"/>
              <a:gd name="connsiteX1" fmla="*/ 5578428 w 5578428"/>
              <a:gd name="connsiteY1" fmla="*/ 0 h 6865274"/>
              <a:gd name="connsiteX2" fmla="*/ 5578428 w 5578428"/>
              <a:gd name="connsiteY2" fmla="*/ 6834897 h 6865274"/>
              <a:gd name="connsiteX3" fmla="*/ 484402 w 5578428"/>
              <a:gd name="connsiteY3" fmla="*/ 6865274 h 6865274"/>
              <a:gd name="connsiteX4" fmla="*/ 0 w 5578428"/>
              <a:gd name="connsiteY4" fmla="*/ 30377 h 6865274"/>
              <a:gd name="connsiteX0" fmla="*/ 0 w 5568342"/>
              <a:gd name="connsiteY0" fmla="*/ 30377 h 6865274"/>
              <a:gd name="connsiteX1" fmla="*/ 5568342 w 5568342"/>
              <a:gd name="connsiteY1" fmla="*/ 0 h 6865274"/>
              <a:gd name="connsiteX2" fmla="*/ 5568342 w 5568342"/>
              <a:gd name="connsiteY2" fmla="*/ 6834897 h 6865274"/>
              <a:gd name="connsiteX3" fmla="*/ 474316 w 5568342"/>
              <a:gd name="connsiteY3" fmla="*/ 6865274 h 6865274"/>
              <a:gd name="connsiteX4" fmla="*/ 0 w 5568342"/>
              <a:gd name="connsiteY4" fmla="*/ 30377 h 6865274"/>
              <a:gd name="connsiteX0" fmla="*/ 0 w 5568342"/>
              <a:gd name="connsiteY0" fmla="*/ 30377 h 6865274"/>
              <a:gd name="connsiteX1" fmla="*/ 5568342 w 5568342"/>
              <a:gd name="connsiteY1" fmla="*/ 0 h 6865274"/>
              <a:gd name="connsiteX2" fmla="*/ 5568342 w 5568342"/>
              <a:gd name="connsiteY2" fmla="*/ 6834897 h 6865274"/>
              <a:gd name="connsiteX3" fmla="*/ 474316 w 5568342"/>
              <a:gd name="connsiteY3" fmla="*/ 6865274 h 6865274"/>
              <a:gd name="connsiteX4" fmla="*/ 0 w 5568342"/>
              <a:gd name="connsiteY4" fmla="*/ 30377 h 6865274"/>
              <a:gd name="connsiteX0" fmla="*/ 0 w 5575167"/>
              <a:gd name="connsiteY0" fmla="*/ 9821 h 6865274"/>
              <a:gd name="connsiteX1" fmla="*/ 5575167 w 5575167"/>
              <a:gd name="connsiteY1" fmla="*/ 0 h 6865274"/>
              <a:gd name="connsiteX2" fmla="*/ 5575167 w 5575167"/>
              <a:gd name="connsiteY2" fmla="*/ 6834897 h 6865274"/>
              <a:gd name="connsiteX3" fmla="*/ 481141 w 5575167"/>
              <a:gd name="connsiteY3" fmla="*/ 6865274 h 6865274"/>
              <a:gd name="connsiteX4" fmla="*/ 0 w 5575167"/>
              <a:gd name="connsiteY4" fmla="*/ 9821 h 6865274"/>
              <a:gd name="connsiteX0" fmla="*/ 0 w 5595642"/>
              <a:gd name="connsiteY0" fmla="*/ 9821 h 6865274"/>
              <a:gd name="connsiteX1" fmla="*/ 5575167 w 5595642"/>
              <a:gd name="connsiteY1" fmla="*/ 0 h 6865274"/>
              <a:gd name="connsiteX2" fmla="*/ 5595642 w 5595642"/>
              <a:gd name="connsiteY2" fmla="*/ 6862306 h 6865274"/>
              <a:gd name="connsiteX3" fmla="*/ 481141 w 5595642"/>
              <a:gd name="connsiteY3" fmla="*/ 6865274 h 6865274"/>
              <a:gd name="connsiteX4" fmla="*/ 0 w 5595642"/>
              <a:gd name="connsiteY4" fmla="*/ 9821 h 6865274"/>
              <a:gd name="connsiteX0" fmla="*/ 0 w 5595642"/>
              <a:gd name="connsiteY0" fmla="*/ 9821 h 6862306"/>
              <a:gd name="connsiteX1" fmla="*/ 5575167 w 5595642"/>
              <a:gd name="connsiteY1" fmla="*/ 0 h 6862306"/>
              <a:gd name="connsiteX2" fmla="*/ 5595642 w 5595642"/>
              <a:gd name="connsiteY2" fmla="*/ 6862306 h 6862306"/>
              <a:gd name="connsiteX3" fmla="*/ 461264 w 5595642"/>
              <a:gd name="connsiteY3" fmla="*/ 6858621 h 6862306"/>
              <a:gd name="connsiteX4" fmla="*/ 0 w 5595642"/>
              <a:gd name="connsiteY4" fmla="*/ 9821 h 6862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5642" h="6862306">
                <a:moveTo>
                  <a:pt x="0" y="9821"/>
                </a:moveTo>
                <a:lnTo>
                  <a:pt x="5575167" y="0"/>
                </a:lnTo>
                <a:lnTo>
                  <a:pt x="5595642" y="6862306"/>
                </a:lnTo>
                <a:lnTo>
                  <a:pt x="461264" y="6858621"/>
                </a:lnTo>
                <a:cubicBezTo>
                  <a:pt x="266175" y="4458813"/>
                  <a:pt x="144657" y="2267870"/>
                  <a:pt x="0" y="98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the small photo icon shown in the center of this light green area to add your custom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6D2A07-3AA7-B244-7D21-A25573EF9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972" y="457200"/>
            <a:ext cx="534714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CD18AD-FB0C-6530-1DDD-377EFE9E7E1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11972" y="2057400"/>
            <a:ext cx="5347148" cy="39883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subtitle text styles</a:t>
            </a:r>
          </a:p>
        </p:txBody>
      </p:sp>
      <p:pic>
        <p:nvPicPr>
          <p:cNvPr id="10" name="Picture 9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FF342E45-AEF3-8D47-3F18-4155916378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4790" y="6102649"/>
            <a:ext cx="321945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0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7F8CADD6-EE66-84E2-9F48-9EE224C833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795994-BF8B-20C5-6441-B1DB4B8924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76263"/>
            <a:ext cx="10515600" cy="305085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section header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EEC34B-E8D8-BCAD-877B-90CEE60D3C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870960"/>
            <a:ext cx="10515600" cy="175768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</a:t>
            </a:r>
            <a:r>
              <a:rPr lang="en-US" dirty="0" err="1"/>
              <a:t>subheader</a:t>
            </a:r>
            <a:r>
              <a:rPr lang="en-US" dirty="0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3653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89FD98F7-10A9-53B1-E2E5-C1E69428FD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ABD8E10-2A00-2D5B-21C0-12F3D32C99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27051" y="2216889"/>
            <a:ext cx="1786270" cy="1786270"/>
          </a:xfrm>
          <a:custGeom>
            <a:avLst/>
            <a:gdLst>
              <a:gd name="connsiteX0" fmla="*/ 893135 w 1786270"/>
              <a:gd name="connsiteY0" fmla="*/ 0 h 1786270"/>
              <a:gd name="connsiteX1" fmla="*/ 1786270 w 1786270"/>
              <a:gd name="connsiteY1" fmla="*/ 893135 h 1786270"/>
              <a:gd name="connsiteX2" fmla="*/ 893135 w 1786270"/>
              <a:gd name="connsiteY2" fmla="*/ 1786270 h 1786270"/>
              <a:gd name="connsiteX3" fmla="*/ 0 w 1786270"/>
              <a:gd name="connsiteY3" fmla="*/ 893135 h 1786270"/>
              <a:gd name="connsiteX4" fmla="*/ 893135 w 1786270"/>
              <a:gd name="connsiteY4" fmla="*/ 0 h 178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270" h="1786270">
                <a:moveTo>
                  <a:pt x="893135" y="0"/>
                </a:moveTo>
                <a:cubicBezTo>
                  <a:pt x="1386400" y="0"/>
                  <a:pt x="1786270" y="399870"/>
                  <a:pt x="1786270" y="893135"/>
                </a:cubicBezTo>
                <a:cubicBezTo>
                  <a:pt x="1786270" y="1386400"/>
                  <a:pt x="1386400" y="1786270"/>
                  <a:pt x="893135" y="1786270"/>
                </a:cubicBezTo>
                <a:cubicBezTo>
                  <a:pt x="399870" y="1786270"/>
                  <a:pt x="0" y="1386400"/>
                  <a:pt x="0" y="893135"/>
                </a:cubicBezTo>
                <a:cubicBezTo>
                  <a:pt x="0" y="399870"/>
                  <a:pt x="399870" y="0"/>
                  <a:pt x="89313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photo icon to add speaker photo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DA89754-E19C-A07A-541D-2F3FC26C403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41898" y="2216889"/>
            <a:ext cx="1786270" cy="1786270"/>
          </a:xfrm>
          <a:custGeom>
            <a:avLst/>
            <a:gdLst>
              <a:gd name="connsiteX0" fmla="*/ 893135 w 1786270"/>
              <a:gd name="connsiteY0" fmla="*/ 0 h 1786270"/>
              <a:gd name="connsiteX1" fmla="*/ 1786270 w 1786270"/>
              <a:gd name="connsiteY1" fmla="*/ 893135 h 1786270"/>
              <a:gd name="connsiteX2" fmla="*/ 893135 w 1786270"/>
              <a:gd name="connsiteY2" fmla="*/ 1786270 h 1786270"/>
              <a:gd name="connsiteX3" fmla="*/ 0 w 1786270"/>
              <a:gd name="connsiteY3" fmla="*/ 893135 h 1786270"/>
              <a:gd name="connsiteX4" fmla="*/ 893135 w 1786270"/>
              <a:gd name="connsiteY4" fmla="*/ 0 h 178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270" h="1786270">
                <a:moveTo>
                  <a:pt x="893135" y="0"/>
                </a:moveTo>
                <a:cubicBezTo>
                  <a:pt x="1386400" y="0"/>
                  <a:pt x="1786270" y="399870"/>
                  <a:pt x="1786270" y="893135"/>
                </a:cubicBezTo>
                <a:cubicBezTo>
                  <a:pt x="1786270" y="1386400"/>
                  <a:pt x="1386400" y="1786270"/>
                  <a:pt x="893135" y="1786270"/>
                </a:cubicBezTo>
                <a:cubicBezTo>
                  <a:pt x="399870" y="1786270"/>
                  <a:pt x="0" y="1386400"/>
                  <a:pt x="0" y="893135"/>
                </a:cubicBezTo>
                <a:cubicBezTo>
                  <a:pt x="0" y="399870"/>
                  <a:pt x="399870" y="0"/>
                  <a:pt x="89313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photo icon to add speaker photo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B7C67C8-DDA1-CFAB-06B7-828DCAF023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56745" y="2216889"/>
            <a:ext cx="1786270" cy="1786270"/>
          </a:xfrm>
          <a:custGeom>
            <a:avLst/>
            <a:gdLst>
              <a:gd name="connsiteX0" fmla="*/ 893135 w 1786270"/>
              <a:gd name="connsiteY0" fmla="*/ 0 h 1786270"/>
              <a:gd name="connsiteX1" fmla="*/ 1786270 w 1786270"/>
              <a:gd name="connsiteY1" fmla="*/ 893135 h 1786270"/>
              <a:gd name="connsiteX2" fmla="*/ 893135 w 1786270"/>
              <a:gd name="connsiteY2" fmla="*/ 1786270 h 1786270"/>
              <a:gd name="connsiteX3" fmla="*/ 0 w 1786270"/>
              <a:gd name="connsiteY3" fmla="*/ 893135 h 1786270"/>
              <a:gd name="connsiteX4" fmla="*/ 893135 w 1786270"/>
              <a:gd name="connsiteY4" fmla="*/ 0 h 178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270" h="1786270">
                <a:moveTo>
                  <a:pt x="893135" y="0"/>
                </a:moveTo>
                <a:cubicBezTo>
                  <a:pt x="1386400" y="0"/>
                  <a:pt x="1786270" y="399870"/>
                  <a:pt x="1786270" y="893135"/>
                </a:cubicBezTo>
                <a:cubicBezTo>
                  <a:pt x="1786270" y="1386400"/>
                  <a:pt x="1386400" y="1786270"/>
                  <a:pt x="893135" y="1786270"/>
                </a:cubicBezTo>
                <a:cubicBezTo>
                  <a:pt x="399870" y="1786270"/>
                  <a:pt x="0" y="1386400"/>
                  <a:pt x="0" y="893135"/>
                </a:cubicBezTo>
                <a:cubicBezTo>
                  <a:pt x="0" y="399870"/>
                  <a:pt x="399870" y="0"/>
                  <a:pt x="89313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photo icon to add speaker photo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A52420-6E5B-BF21-3900-B3F19A9531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71592" y="2216889"/>
            <a:ext cx="1786270" cy="1786270"/>
          </a:xfrm>
          <a:custGeom>
            <a:avLst/>
            <a:gdLst>
              <a:gd name="connsiteX0" fmla="*/ 893135 w 1786270"/>
              <a:gd name="connsiteY0" fmla="*/ 0 h 1786270"/>
              <a:gd name="connsiteX1" fmla="*/ 1786270 w 1786270"/>
              <a:gd name="connsiteY1" fmla="*/ 893135 h 1786270"/>
              <a:gd name="connsiteX2" fmla="*/ 893135 w 1786270"/>
              <a:gd name="connsiteY2" fmla="*/ 1786270 h 1786270"/>
              <a:gd name="connsiteX3" fmla="*/ 0 w 1786270"/>
              <a:gd name="connsiteY3" fmla="*/ 893135 h 1786270"/>
              <a:gd name="connsiteX4" fmla="*/ 893135 w 1786270"/>
              <a:gd name="connsiteY4" fmla="*/ 0 h 178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270" h="1786270">
                <a:moveTo>
                  <a:pt x="893135" y="0"/>
                </a:moveTo>
                <a:cubicBezTo>
                  <a:pt x="1386400" y="0"/>
                  <a:pt x="1786270" y="399870"/>
                  <a:pt x="1786270" y="893135"/>
                </a:cubicBezTo>
                <a:cubicBezTo>
                  <a:pt x="1786270" y="1386400"/>
                  <a:pt x="1386400" y="1786270"/>
                  <a:pt x="893135" y="1786270"/>
                </a:cubicBezTo>
                <a:cubicBezTo>
                  <a:pt x="399870" y="1786270"/>
                  <a:pt x="0" y="1386400"/>
                  <a:pt x="0" y="893135"/>
                </a:cubicBezTo>
                <a:cubicBezTo>
                  <a:pt x="0" y="399870"/>
                  <a:pt x="399870" y="0"/>
                  <a:pt x="89313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photo icon to add speaker photo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A97C9FB-6E71-9DF0-896D-EEC80AA605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6367" y="4115207"/>
            <a:ext cx="2157707" cy="98901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speaker name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910C090-5C63-9319-8EA7-B8B81CD95E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56179" y="4115207"/>
            <a:ext cx="2157707" cy="98901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speaker name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51FC071-8327-A391-498F-AF8CD3707C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75991" y="4115207"/>
            <a:ext cx="2157707" cy="98901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speaker name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4DD2E4F-5915-EFA3-EB7A-DC412CAB5B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85873" y="4115207"/>
            <a:ext cx="2157707" cy="98901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speaker name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6CA9D04-C764-F28F-3ED3-4DAD1DBC89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</a:t>
            </a:r>
            <a:r>
              <a:rPr lang="en-US"/>
              <a:t>edit title </a:t>
            </a:r>
            <a:r>
              <a:rPr lang="en-US" dirty="0"/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209215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5F50BC29-8D9E-75A4-1AA7-A30DACF770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EDD398-C64F-2E90-DB17-DE33B0F76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5EBA0-C18C-03B3-0F0D-2852858D5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965575"/>
          </a:xfrm>
        </p:spPr>
        <p:txBody>
          <a:bodyPr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9500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green rectangle with white text&#10;&#10;Description automatically generated">
            <a:extLst>
              <a:ext uri="{FF2B5EF4-FFF2-40B4-BE49-F238E27FC236}">
                <a16:creationId xmlns:a16="http://schemas.microsoft.com/office/drawing/2014/main" id="{1869AAE9-255C-A744-C60E-F4D70DE868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6CA9D04-C764-F28F-3ED3-4DAD1DBC89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B6BBA1F-C155-D777-7E18-7181C3E55E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40560"/>
            <a:ext cx="10515600" cy="408432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981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798781E0-8DAF-39BF-B222-B83B261590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39BFE6-F130-0668-6279-C651FC2911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3045"/>
            <a:ext cx="10515600" cy="1325563"/>
          </a:xfrm>
        </p:spPr>
        <p:txBody>
          <a:bodyPr/>
          <a:lstStyle>
            <a:lvl1pPr>
              <a:defRPr b="0" i="0">
                <a:latin typeface="+mj-lt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413AD-E446-84AE-B982-DC98DE59C96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001520"/>
            <a:ext cx="5181600" cy="3931920"/>
          </a:xfrm>
        </p:spPr>
        <p:txBody>
          <a:bodyPr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4E47F-52F6-C556-D967-8E23E967B3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001519"/>
            <a:ext cx="5181600" cy="3931921"/>
          </a:xfrm>
        </p:spPr>
        <p:txBody>
          <a:bodyPr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008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891F1AE8-C1CC-E07C-44CF-E2A3DC90C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290539-A19F-7ACF-E382-D8F2C2D2EF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93040"/>
            <a:ext cx="10515600" cy="1325563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59A01-872F-32AE-BC14-F6D70B112AF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22B218-40D4-6568-B806-17E84F189CF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42238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885B71-1957-FC80-DF90-54AFCC6C55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68E8C6-CF47-8E61-2EBA-2071E54BBE2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42238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272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502E63-3841-40CD-E446-BA9B1A5C8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40070F-5F46-99E1-8493-64545D28B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AA4C1-B898-9500-E9F7-19D98FEFB5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E9724-BDCA-3244-9A6E-A52A1B0EF119}" type="datetimeFigureOut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44B56-D2E8-0AF5-086D-0605036FF8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1355D-BDE9-1FAF-51EC-824769594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A1FC90-4A7F-5544-A79B-F3587234D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0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57" r:id="rId3"/>
    <p:sldLayoutId id="2147483651" r:id="rId4"/>
    <p:sldLayoutId id="2147483655" r:id="rId5"/>
    <p:sldLayoutId id="2147483650" r:id="rId6"/>
    <p:sldLayoutId id="2147483665" r:id="rId7"/>
    <p:sldLayoutId id="2147483652" r:id="rId8"/>
    <p:sldLayoutId id="2147483653" r:id="rId9"/>
    <p:sldLayoutId id="2147483654" r:id="rId10"/>
    <p:sldLayoutId id="2147483656" r:id="rId11"/>
    <p:sldLayoutId id="2147483666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B609D-0F9B-E1CB-A30D-43B0D5E8A5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A7976C-7CD1-B18A-2680-8F00D998A5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94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8CB85-FFE1-B8FC-22BE-4E6F6FB49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32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17E50-62BB-9F60-E8A9-EDAA25BD2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3D61C-881C-ED78-10FE-173C8D924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47353A-773C-FA2C-5E2C-2800376A1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75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999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A3006-6F00-81A4-0BF7-59C2AC579E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1161B0-64AF-85CC-E3BA-861A77EA36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EDCFFB3-3456-8DF7-6DAD-3923CF732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00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7B84EF0-27B3-948A-9983-C2AC236C6D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0BE7FA-108B-5E05-63FC-6CF1AA130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5471C6-F852-91D5-9462-DE96B5DAC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95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EEC77-F8E2-C4CA-D62C-71280AA61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15891-9536-1B71-3F13-9D27D20710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95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D3C5E0B-3D65-9485-ECF1-E978552170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5FE11A-F841-B76E-78C0-DDB35A4954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EEF363-AF31-2C05-C78D-7F2486FB9F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6C5664-FC17-4712-DCA8-ABC4F1AE22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F6910F-1B32-59D1-364B-3E274E06C4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F54247D-89F0-E3EC-4017-E4366BFF86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787620-6D9E-E925-BF27-7DA3FB3446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EBD90E-7F3B-1CD8-04CF-CB6D490EB6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C9DAAB5-E624-81E6-69B3-C498684CA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28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EDDF2-C35B-4C82-4E08-060B03DD6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2DE17-4958-A287-4766-FB9D35D55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40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AE0F7-4E28-315D-211E-ADEBFC977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DA2F9-AB35-2516-3207-D8FCBFF3D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967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65F5B-FC68-6416-164C-2A0FB65A8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D5153-F3CD-2C5F-228C-CEEB37B59D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B6193A-28AB-A96A-F4D3-FFC218B600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19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0CB7E-1E52-0A2E-2B7D-4F31D1871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CB198-3D6F-A7FA-A189-6FDC53A0A7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3C166-30E6-6FE4-41F5-12958EE530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8BF963-0294-8B9F-7EC4-E2B248146E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32341D-AE48-299B-1089-EFFD0B722CA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21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CE Tagline PPT Templa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5DAA"/>
      </a:accent1>
      <a:accent2>
        <a:srgbClr val="99CC66"/>
      </a:accent2>
      <a:accent3>
        <a:srgbClr val="A1A4D3"/>
      </a:accent3>
      <a:accent4>
        <a:srgbClr val="D6E7A9"/>
      </a:accent4>
      <a:accent5>
        <a:srgbClr val="A4292F"/>
      </a:accent5>
      <a:accent6>
        <a:srgbClr val="99CC66"/>
      </a:accent6>
      <a:hlink>
        <a:srgbClr val="005DAA"/>
      </a:hlink>
      <a:folHlink>
        <a:srgbClr val="4F4F4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7763</TotalTime>
  <Words>0</Words>
  <Application>Microsoft Macintosh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Atalig, Deborah</dc:creator>
  <cp:lastModifiedBy>Atalig, Deborah</cp:lastModifiedBy>
  <cp:revision>10</cp:revision>
  <dcterms:created xsi:type="dcterms:W3CDTF">2024-04-08T16:49:25Z</dcterms:created>
  <dcterms:modified xsi:type="dcterms:W3CDTF">2024-06-24T18:35:10Z</dcterms:modified>
</cp:coreProperties>
</file>