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66" r:id="rId1"/>
  </p:sldMasterIdLst>
  <p:notesMasterIdLst>
    <p:notesMasterId r:id="rId14"/>
  </p:notesMasterIdLst>
  <p:handoutMasterIdLst>
    <p:handoutMasterId r:id="rId15"/>
  </p:handoutMasterIdLst>
  <p:sldIdLst>
    <p:sldId id="27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0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14082"/>
    <a:srgbClr val="7E7F7E"/>
    <a:srgbClr val="031C3A"/>
    <a:srgbClr val="86B7D7"/>
    <a:srgbClr val="725F52"/>
    <a:srgbClr val="0B2F66"/>
    <a:srgbClr val="66A7CE"/>
    <a:srgbClr val="F7C01B"/>
    <a:srgbClr val="8E8E8E"/>
    <a:srgbClr val="1313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94"/>
  </p:normalViewPr>
  <p:slideViewPr>
    <p:cSldViewPr snapToObjects="1">
      <p:cViewPr varScale="1">
        <p:scale>
          <a:sx n="117" d="100"/>
          <a:sy n="117" d="100"/>
        </p:scale>
        <p:origin x="1888" y="168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9/23/22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9/23/22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014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014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AD369D7C-C5B6-E25C-8146-68EE728C8D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73375" y="4228847"/>
            <a:ext cx="3397250" cy="22613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9/23/22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9/23/22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014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7E7F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9/23/22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9/23/22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9/23/22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9/23/22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9/23/22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04801" y="228600"/>
            <a:ext cx="2164079" cy="64770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1905445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1904907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7" name="Picture 1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73B770C-2B57-3FFD-5CFE-79E31F2988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3736" y="183990"/>
            <a:ext cx="1646064" cy="109569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514600" y="228600"/>
            <a:ext cx="6324601" cy="990600"/>
          </a:xfrm>
          <a:prstGeom prst="rect">
            <a:avLst/>
          </a:prstGeom>
          <a:solidFill>
            <a:srgbClr val="014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2468880" y="228600"/>
            <a:ext cx="4572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1" y="228600"/>
            <a:ext cx="2164079" cy="990600"/>
          </a:xfrm>
          <a:prstGeom prst="rect">
            <a:avLst/>
          </a:prstGeom>
          <a:solidFill>
            <a:srgbClr val="7E7F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D53537-8534-9EB4-2BE9-4D89EB953543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563880" y="175259"/>
            <a:ext cx="1645921" cy="10972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DA9D6-B742-A50D-4CAA-C19B224A3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464703-CB1D-2BCA-0E0C-F1A8554455E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419B4E-E74D-1ABD-4F8F-A69FF75DE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73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41669-5F79-2A6F-D943-93344182F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BB0BBE-3982-36AC-EF39-B4AF072CC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34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D15466-EB8B-CB3A-6D2A-E8C052936E32}"/>
              </a:ext>
            </a:extLst>
          </p:cNvPr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F15425-E778-B27D-01ED-40234AB21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77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12CFF-0961-F066-3794-D3615F1D5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B3C1EF-EBB2-A1B2-CF3F-1363102CD9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56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FF94A-8B6C-BA2E-5A5B-80E20323F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4FBB0-BCB4-BCA0-4772-D7203B35A5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FE1D6D-AA53-8681-4AB1-5C68805257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0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FFBA6-895F-7814-9280-38D92C08E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C6418-3E8B-5A00-D1DF-0612738AA26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BF2ECC-37F5-76CD-5885-5FBFFE09B785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48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972B6-6D92-53E9-912C-C7EF560F8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CF61A-2C4D-5E0C-5555-222E44B1766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1962EE-7545-EE3B-FC45-25378A51BE36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3ECB98-3E2D-BF5F-4059-F18E27EEA890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57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BE896-7DC6-694C-7DDC-8795A3143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B5C6F-ACDA-C262-078D-602F63B9ED71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60591-B887-8115-AC37-4579770B1947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C0B6351-1C71-802A-96D0-310A4E9218E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42BB37-24EA-D34F-393F-C2920A964F34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75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75593-49DD-F3A9-BCBE-57EB1C426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65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64BAE-F7FD-C487-7BD4-6CED9D0E9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1F06A-8872-69E4-8146-3BBCE7D85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43A798-67A2-7009-46BE-2F57CA538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67274"/>
      </p:ext>
    </p:extLst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777</TotalTime>
  <Words>0</Words>
  <Application>Microsoft Macintosh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ASCE_template_colors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Breckenridge Design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Atalig, Deborah</cp:lastModifiedBy>
  <cp:revision>57</cp:revision>
  <dcterms:created xsi:type="dcterms:W3CDTF">2011-03-16T15:18:28Z</dcterms:created>
  <dcterms:modified xsi:type="dcterms:W3CDTF">2022-09-23T16:32:59Z</dcterms:modified>
</cp:coreProperties>
</file>