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66" r:id="rId1"/>
  </p:sldMasterIdLst>
  <p:notesMasterIdLst>
    <p:notesMasterId r:id="rId14"/>
  </p:notesMasterIdLst>
  <p:handoutMasterIdLst>
    <p:handoutMasterId r:id="rId15"/>
  </p:handoutMasterIdLst>
  <p:sldIdLst>
    <p:sldId id="27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0">
          <p15:clr>
            <a:srgbClr val="A4A3A4"/>
          </p15:clr>
        </p15:guide>
        <p15:guide id="2" pos="55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14082"/>
    <a:srgbClr val="7E7F7E"/>
    <a:srgbClr val="031C3A"/>
    <a:srgbClr val="86B7D7"/>
    <a:srgbClr val="725F52"/>
    <a:srgbClr val="0B2F66"/>
    <a:srgbClr val="66A7CE"/>
    <a:srgbClr val="F7C01B"/>
    <a:srgbClr val="8E8E8E"/>
    <a:srgbClr val="131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94"/>
  </p:normalViewPr>
  <p:slideViewPr>
    <p:cSldViewPr snapToObjects="1">
      <p:cViewPr varScale="1">
        <p:scale>
          <a:sx n="117" d="100"/>
          <a:sy n="117" d="100"/>
        </p:scale>
        <p:origin x="1888" y="168"/>
      </p:cViewPr>
      <p:guideLst>
        <p:guide orient="horz" pos="4080"/>
        <p:guide pos="55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E30F33-C422-476F-8DC4-693547460C7A}" type="datetime1">
              <a:rPr lang="en-US"/>
              <a:pPr>
                <a:defRPr/>
              </a:pPr>
              <a:t>9/23/22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A3A8C5-1DA3-4C88-B7BB-064D9A08D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009A68A-6D28-432D-BDC1-9841483A0076}" type="datetime1">
              <a:rPr lang="en-US"/>
              <a:pPr>
                <a:defRPr/>
              </a:pPr>
              <a:t>9/23/22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DE74808-8F12-4646-905F-5C464186F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/>
          <p:nvPr userDrawn="1"/>
        </p:nvSpPr>
        <p:spPr>
          <a:xfrm>
            <a:off x="282574" y="6477000"/>
            <a:ext cx="8556626" cy="97534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4" name="Rectangle 6"/>
          <p:cNvSpPr/>
          <p:nvPr/>
        </p:nvSpPr>
        <p:spPr>
          <a:xfrm>
            <a:off x="282574" y="381000"/>
            <a:ext cx="8556625" cy="601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43000"/>
            <a:ext cx="6629400" cy="1828800"/>
          </a:xfrm>
        </p:spPr>
        <p:txBody>
          <a:bodyPr anchor="ctr">
            <a:normAutofit/>
          </a:bodyPr>
          <a:lstStyle>
            <a:lvl1pPr algn="ctr">
              <a:defRPr sz="35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193677"/>
            <a:ext cx="6629400" cy="46392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11" name="Rectangle 6"/>
          <p:cNvSpPr/>
          <p:nvPr userDrawn="1"/>
        </p:nvSpPr>
        <p:spPr>
          <a:xfrm>
            <a:off x="282574" y="228602"/>
            <a:ext cx="8556626" cy="100584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>
          <a:xfrm>
            <a:off x="1295400" y="3657600"/>
            <a:ext cx="6629400" cy="762000"/>
          </a:xfrm>
        </p:spPr>
        <p:txBody>
          <a:bodyPr/>
          <a:lstStyle>
            <a:lvl1pPr algn="ctr"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D369D7C-C5B6-E25C-8146-68EE728C8D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73375" y="4228847"/>
            <a:ext cx="3397250" cy="22613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1371600"/>
            <a:ext cx="3460658" cy="5202238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0EA7CFAA-D579-4896-B2DA-A01FBF73588A}" type="datetimeFigureOut">
              <a:rPr lang="en-US" smtClean="0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025"/>
            <a:ext cx="3005138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8474" y="1981200"/>
            <a:ext cx="7556313" cy="38984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763ECABF-3ED4-4A39-84E1-4536782F5BC5}" type="datetimeFigureOut">
              <a:rPr lang="en-US" smtClean="0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81047" y="1295398"/>
            <a:ext cx="1129553" cy="5181600"/>
          </a:xfrm>
        </p:spPr>
        <p:txBody>
          <a:bodyPr vert="eaVert"/>
          <a:lstStyle>
            <a:lvl1pPr>
              <a:defRPr>
                <a:solidFill>
                  <a:srgbClr val="2C59A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295399"/>
            <a:ext cx="6947647" cy="51816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 userDrawn="1"/>
        </p:nvSpPr>
        <p:spPr>
          <a:xfrm>
            <a:off x="405385" y="228600"/>
            <a:ext cx="8454454" cy="6345238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5" name="Rectangle 8"/>
          <p:cNvSpPr/>
          <p:nvPr/>
        </p:nvSpPr>
        <p:spPr>
          <a:xfrm>
            <a:off x="304800" y="228600"/>
            <a:ext cx="100584" cy="6345238"/>
          </a:xfrm>
          <a:prstGeom prst="rect">
            <a:avLst/>
          </a:prstGeom>
          <a:solidFill>
            <a:srgbClr val="7E7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371600"/>
            <a:ext cx="3657600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371600"/>
            <a:ext cx="4439322" cy="4754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B3B10F5-3944-4C35-BA9A-8BC09C56FBC7}" type="datetimeFigureOut">
              <a:rPr lang="en-US" smtClean="0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371600"/>
            <a:ext cx="834068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834068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DF51FA2E-A90C-41A7-BFCD-245AFE31336B}" type="datetimeFigureOut">
              <a:rPr lang="en-US" smtClean="0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447800"/>
            <a:ext cx="3657600" cy="25041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447800"/>
            <a:ext cx="3657600" cy="46783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7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3BD8E536-A8AF-4EBA-8C88-C0321BBF7A57}" type="datetimeFigureOut">
              <a:rPr lang="en-US" smtClean="0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8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371600"/>
            <a:ext cx="3657413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371600"/>
            <a:ext cx="3657600" cy="258032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9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86C938D3-FEF1-408B-B7F6-69DCE3677BDC}" type="datetimeFigureOut">
              <a:rPr lang="en-US" smtClean="0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20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794500" y="6248400"/>
            <a:ext cx="8255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9F766DF-978A-4A1B-A93A-E1B6B1C08712}" type="datetimeFigureOut">
              <a:rPr lang="en-US" smtClean="0"/>
              <a:pPr>
                <a:defRPr/>
              </a:pPr>
              <a:t>9/23/22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8475" y="6248400"/>
            <a:ext cx="582612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304801" y="228600"/>
            <a:ext cx="2164079" cy="6477000"/>
          </a:xfrm>
          <a:prstGeom prst="rect">
            <a:avLst/>
          </a:prstGeom>
          <a:solidFill>
            <a:srgbClr val="8D8E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1905445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1" y="1447800"/>
            <a:ext cx="4803774" cy="4800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1904907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400" y="6423025"/>
            <a:ext cx="15367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213" y="6423025"/>
            <a:ext cx="3316287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7" name="Picture 1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73B770C-2B57-3FFD-5CFE-79E31F2988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3736" y="183990"/>
            <a:ext cx="1646064" cy="109569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514600" y="228600"/>
            <a:ext cx="6324601" cy="990600"/>
          </a:xfrm>
          <a:prstGeom prst="rect">
            <a:avLst/>
          </a:prstGeom>
          <a:solidFill>
            <a:srgbClr val="0140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590800" y="255588"/>
            <a:ext cx="6096000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1" y="1447800"/>
            <a:ext cx="8534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2468880" y="228600"/>
            <a:ext cx="45720" cy="990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sp>
        <p:nvSpPr>
          <p:cNvPr id="7" name="Rectangle 6"/>
          <p:cNvSpPr/>
          <p:nvPr userDrawn="1"/>
        </p:nvSpPr>
        <p:spPr>
          <a:xfrm>
            <a:off x="304801" y="228600"/>
            <a:ext cx="2164079" cy="990600"/>
          </a:xfrm>
          <a:prstGeom prst="rect">
            <a:avLst/>
          </a:prstGeom>
          <a:solidFill>
            <a:srgbClr val="7E7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D53537-8534-9EB4-2BE9-4D89EB953543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563880" y="175259"/>
            <a:ext cx="1645921" cy="109728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9" r:id="rId11"/>
    <p:sldLayoutId id="21474840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ts val="2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B2B2B2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DA9D6-B742-A50D-4CAA-C19B224A3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464703-CB1D-2BCA-0E0C-F1A8554455E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19B4E-E74D-1ABD-4F8F-A69FF75DE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73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41669-5F79-2A6F-D943-93344182F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BB0BBE-3982-36AC-EF39-B4AF072CCA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34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D15466-EB8B-CB3A-6D2A-E8C052936E32}"/>
              </a:ext>
            </a:extLst>
          </p:cNvPr>
          <p:cNvSpPr>
            <a:spLocks noGrp="1"/>
          </p:cNvSpPr>
          <p:nvPr>
            <p:ph type="title" orient="vert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F15425-E778-B27D-01ED-40234AB21E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77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12CFF-0961-F066-3794-D3615F1D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3C1EF-EBB2-A1B2-CF3F-1363102CD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56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FF94A-8B6C-BA2E-5A5B-80E20323F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4FBB0-BCB4-BCA0-4772-D7203B35A5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E1D6D-AA53-8681-4AB1-5C68805257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30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FFBA6-895F-7814-9280-38D92C08E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C6418-3E8B-5A00-D1DF-0612738AA2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BF2ECC-37F5-76CD-5885-5FBFFE09B785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48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72B6-6D92-53E9-912C-C7EF560F8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CF61A-2C4D-5E0C-5555-222E44B176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962EE-7545-EE3B-FC45-25378A51BE36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3ECB98-3E2D-BF5F-4059-F18E27EEA890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57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BE896-7DC6-694C-7DDC-8795A3143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B5C6F-ACDA-C262-078D-602F63B9ED71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60591-B887-8115-AC37-4579770B1947}"/>
              </a:ext>
            </a:extLst>
          </p:cNvPr>
          <p:cNvSpPr>
            <a:spLocks noGrp="1"/>
          </p:cNvSpPr>
          <p:nvPr>
            <p:ph sz="half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0B6351-1C71-802A-96D0-310A4E9218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42BB37-24EA-D34F-393F-C2920A964F34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75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75593-49DD-F3A9-BCBE-57EB1C426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65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64BAE-F7FD-C487-7BD4-6CED9D0E9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1F06A-8872-69E4-8146-3BBCE7D85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43A798-67A2-7009-46BE-2F57CA538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367274"/>
      </p:ext>
    </p:extLst>
  </p:cSld>
  <p:clrMapOvr>
    <a:masterClrMapping/>
  </p:clrMapOvr>
</p:sld>
</file>

<file path=ppt/theme/theme1.xml><?xml version="1.0" encoding="utf-8"?>
<a:theme xmlns:a="http://schemas.openxmlformats.org/drawingml/2006/main" name="ASCE_template_colors">
  <a:themeElements>
    <a:clrScheme name="ASCE">
      <a:dk1>
        <a:srgbClr val="003366"/>
      </a:dk1>
      <a:lt1>
        <a:sysClr val="window" lastClr="FFFFFF"/>
      </a:lt1>
      <a:dk2>
        <a:srgbClr val="4E5050"/>
      </a:dk2>
      <a:lt2>
        <a:srgbClr val="FFFFFF"/>
      </a:lt2>
      <a:accent1>
        <a:srgbClr val="7F7F7F"/>
      </a:accent1>
      <a:accent2>
        <a:srgbClr val="CCCCCC"/>
      </a:accent2>
      <a:accent3>
        <a:srgbClr val="005DAB"/>
      </a:accent3>
      <a:accent4>
        <a:srgbClr val="003366"/>
      </a:accent4>
      <a:accent5>
        <a:srgbClr val="990000"/>
      </a:accent5>
      <a:accent6>
        <a:srgbClr val="999999"/>
      </a:accent6>
      <a:hlink>
        <a:srgbClr val="ADADAD"/>
      </a:hlink>
      <a:folHlink>
        <a:srgbClr val="D5003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ASCE_template_colors.thmx</Template>
  <TotalTime>777</TotalTime>
  <Words>0</Words>
  <Application>Microsoft Macintosh PowerPoint</Application>
  <PresentationFormat>On-screen Show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ASCE_template_colors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Breckenridge Design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Zimler</dc:creator>
  <cp:lastModifiedBy>Atalig, Deborah</cp:lastModifiedBy>
  <cp:revision>57</cp:revision>
  <dcterms:created xsi:type="dcterms:W3CDTF">2011-03-16T15:18:28Z</dcterms:created>
  <dcterms:modified xsi:type="dcterms:W3CDTF">2022-09-23T16:32:59Z</dcterms:modified>
</cp:coreProperties>
</file>