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63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0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20F62-74B6-B848-B11E-6EA8A519A688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10B92-7100-6545-B0A2-7670778F8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9D73E72-2B3B-F14F-996A-FD712E332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9704"/>
          <a:stretch/>
        </p:blipFill>
        <p:spPr>
          <a:xfrm>
            <a:off x="-1" y="0"/>
            <a:ext cx="9144001" cy="6500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9200" y="3742830"/>
            <a:ext cx="2955477" cy="660709"/>
          </a:xfrm>
        </p:spPr>
        <p:txBody>
          <a:bodyPr anchor="b" anchorCtr="0">
            <a:noAutofit/>
          </a:bodyPr>
          <a:lstStyle>
            <a:lvl1pPr>
              <a:lnSpc>
                <a:spcPct val="120000"/>
              </a:lnSpc>
              <a:defRPr sz="1800" b="1" i="0" cap="all" baseline="0"/>
            </a:lvl1pPr>
          </a:lstStyle>
          <a:p>
            <a:r>
              <a:rPr lang="en-US" dirty="0" err="1"/>
              <a:t>powerpoint</a:t>
            </a:r>
            <a:r>
              <a:rPr lang="en-US" dirty="0"/>
              <a:t> </a:t>
            </a:r>
            <a:r>
              <a:rPr lang="en-US" dirty="0" err="1"/>
              <a:t>titleS</a:t>
            </a:r>
            <a:r>
              <a:rPr lang="en-US" dirty="0"/>
              <a:t> may be long and can be stacked like this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89987" y="4698722"/>
            <a:ext cx="4737193" cy="4427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89201" y="5036433"/>
            <a:ext cx="4737979" cy="4609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i="1" baseline="0"/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489201" y="5372428"/>
            <a:ext cx="4737979" cy="4427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Additional Information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52D6F3-AD0B-684B-909B-47E5AC1A28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25" y="2170438"/>
            <a:ext cx="2435016" cy="94473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6ECC49-C46A-8B45-8D37-088CAFA63267}"/>
              </a:ext>
            </a:extLst>
          </p:cNvPr>
          <p:cNvCxnSpPr/>
          <p:nvPr userDrawn="1"/>
        </p:nvCxnSpPr>
        <p:spPr>
          <a:xfrm>
            <a:off x="1517675" y="4541070"/>
            <a:ext cx="8106210" cy="0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B456292-2A59-FF4C-B2CA-FBA56F7A1DAD}"/>
              </a:ext>
            </a:extLst>
          </p:cNvPr>
          <p:cNvSpPr/>
          <p:nvPr userDrawn="1"/>
        </p:nvSpPr>
        <p:spPr>
          <a:xfrm>
            <a:off x="0" y="6424867"/>
            <a:ext cx="9144000" cy="442759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6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355-C5FE-D44D-BF40-9E6808733F47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Clr>
                <a:srgbClr val="92D050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4FB-FCA7-0849-AF85-6CDAA3E19663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>
            <a:lvl1pPr marL="228600" indent="-228600">
              <a:buClr>
                <a:srgbClr val="92D050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3AB-3FC4-0547-9C35-36C6B0790894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C84D-2A44-4A46-8558-23CC07720F6E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4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92D050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6E19-642C-B746-A237-BDA73D084EA9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310063"/>
            <a:ext cx="7886700" cy="1039630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766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D43E-4108-2848-AACF-214DABB8EEE3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228600" indent="-228600">
              <a:buClr>
                <a:srgbClr val="92D050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228600" indent="-228600">
              <a:buClr>
                <a:srgbClr val="92D050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1-7C6C-3947-98E5-AFE491D7F572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buClr>
                <a:srgbClr val="92D050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 marL="228600" indent="-228600">
              <a:buClr>
                <a:srgbClr val="92D050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AAF-95C3-8B41-AF97-1D6139BD2E2C}" type="datetime1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771-9290-3F40-9337-ECB93B4F9991}" type="datetime1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F0E5-E880-F94F-8A93-DE93CCDBBA94}" type="datetime1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228600" indent="-228600">
              <a:buClr>
                <a:srgbClr val="92D050"/>
              </a:buClr>
              <a:buFont typeface="Wingdings" charset="2"/>
              <a:buChar char="§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3A3E-35F2-0A4E-B054-29BDB231FD99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98D1FC-C451-9844-9AB8-C2DE77C495CA}"/>
              </a:ext>
            </a:extLst>
          </p:cNvPr>
          <p:cNvSpPr/>
          <p:nvPr userDrawn="1"/>
        </p:nvSpPr>
        <p:spPr>
          <a:xfrm>
            <a:off x="0" y="6176963"/>
            <a:ext cx="9144000" cy="690663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40256" y="6356353"/>
            <a:ext cx="738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66A81A2-3963-CE44-9988-A820C176BD0A}" type="datetime1">
              <a:rPr lang="en-US" smtClean="0"/>
              <a:pPr/>
              <a:t>4/5/22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3"/>
            <a:ext cx="3811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765" y="6356353"/>
            <a:ext cx="391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AF6FBD1-28A6-954C-BAB6-E3DC200D5C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11" y="6352230"/>
            <a:ext cx="892014" cy="3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2D050"/>
        </a:buClr>
        <a:buFont typeface="Wingdings" charset="2"/>
        <a:buChar char="§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CDD8D-574A-3E4C-A412-05E1932E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12C93-576E-BA4B-B4C2-CE2FE7D21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6A4FF-D452-7F4E-8551-294E3BDAF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89A4D-8515-8E40-B100-C25DC5F1EE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4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65A5E-7DE7-4F42-B126-45354DE4B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21B9D-46B8-C64F-AE18-1D14D9FC65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09EAC-6C10-7F4A-831D-A354D1F3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54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14F90"/>
      </a:dk1>
      <a:lt1>
        <a:srgbClr val="FFFFFF"/>
      </a:lt1>
      <a:dk2>
        <a:srgbClr val="44546A"/>
      </a:dk2>
      <a:lt2>
        <a:srgbClr val="E7E6E6"/>
      </a:lt2>
      <a:accent1>
        <a:srgbClr val="33B2E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8285</TotalTime>
  <Words>2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Breiner</dc:creator>
  <cp:lastModifiedBy>Katie Breiner</cp:lastModifiedBy>
  <cp:revision>15</cp:revision>
  <dcterms:created xsi:type="dcterms:W3CDTF">2016-02-16T01:26:33Z</dcterms:created>
  <dcterms:modified xsi:type="dcterms:W3CDTF">2022-04-06T07:01:44Z</dcterms:modified>
</cp:coreProperties>
</file>