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4"/>
  </p:notesMasterIdLst>
  <p:sldIdLst>
    <p:sldId id="263" r:id="rId2"/>
    <p:sldId id="262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903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2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F20F62-74B6-B848-B11E-6EA8A519A688}" type="datetimeFigureOut">
              <a:rPr lang="en-US" smtClean="0"/>
              <a:t>4/5/22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D10B92-7100-6545-B0A2-7670778F8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222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79D73E72-2B3B-F14F-996A-FD712E3324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9704"/>
          <a:stretch/>
        </p:blipFill>
        <p:spPr>
          <a:xfrm>
            <a:off x="-1" y="0"/>
            <a:ext cx="9144001" cy="65001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489200" y="3742830"/>
            <a:ext cx="2955477" cy="660709"/>
          </a:xfrm>
        </p:spPr>
        <p:txBody>
          <a:bodyPr anchor="b" anchorCtr="0">
            <a:noAutofit/>
          </a:bodyPr>
          <a:lstStyle>
            <a:lvl1pPr>
              <a:lnSpc>
                <a:spcPct val="120000"/>
              </a:lnSpc>
              <a:defRPr sz="1800" b="1" i="0" cap="all" baseline="0"/>
            </a:lvl1pPr>
          </a:lstStyle>
          <a:p>
            <a:r>
              <a:rPr lang="en-US" dirty="0" err="1"/>
              <a:t>powerpoint</a:t>
            </a:r>
            <a:r>
              <a:rPr lang="en-US" dirty="0"/>
              <a:t> </a:t>
            </a:r>
            <a:r>
              <a:rPr lang="en-US" dirty="0" err="1"/>
              <a:t>titleS</a:t>
            </a:r>
            <a:r>
              <a:rPr lang="en-US" dirty="0"/>
              <a:t> may be long and can be stacked like this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1489987" y="4698722"/>
            <a:ext cx="4737193" cy="44275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/>
            </a:lvl1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489201" y="5036433"/>
            <a:ext cx="4737979" cy="46095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i="1" baseline="0"/>
            </a:lvl1pPr>
          </a:lstStyle>
          <a:p>
            <a:pPr lvl="0"/>
            <a:r>
              <a:rPr lang="en-US" dirty="0"/>
              <a:t>Presenter Title</a:t>
            </a: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1489201" y="5372428"/>
            <a:ext cx="4737979" cy="44275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/>
            </a:lvl1pPr>
          </a:lstStyle>
          <a:p>
            <a:pPr lvl="0"/>
            <a:r>
              <a:rPr lang="en-US" dirty="0"/>
              <a:t>Additional Information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52D6F3-AD0B-684B-909B-47E5AC1A280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225" y="2170438"/>
            <a:ext cx="2435016" cy="944732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66ECC49-C46A-8B45-8D37-088CAFA63267}"/>
              </a:ext>
            </a:extLst>
          </p:cNvPr>
          <p:cNvCxnSpPr/>
          <p:nvPr userDrawn="1"/>
        </p:nvCxnSpPr>
        <p:spPr>
          <a:xfrm>
            <a:off x="1517675" y="4541070"/>
            <a:ext cx="8106210" cy="0"/>
          </a:xfrm>
          <a:prstGeom prst="line">
            <a:avLst/>
          </a:prstGeom>
          <a:ln w="952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6B456292-2A59-FF4C-B2CA-FBA56F7A1DAD}"/>
              </a:ext>
            </a:extLst>
          </p:cNvPr>
          <p:cNvSpPr/>
          <p:nvPr userDrawn="1"/>
        </p:nvSpPr>
        <p:spPr>
          <a:xfrm>
            <a:off x="0" y="6424867"/>
            <a:ext cx="9144000" cy="442759"/>
          </a:xfrm>
          <a:prstGeom prst="rect">
            <a:avLst/>
          </a:prstGeom>
          <a:solidFill>
            <a:srgbClr val="005D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066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D6355-C5FE-D44D-BF40-9E6808733F47}" type="datetime1">
              <a:rPr lang="en-US" smtClean="0"/>
              <a:t>4/5/22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796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marL="228600" indent="-228600">
              <a:buClr>
                <a:srgbClr val="92D050"/>
              </a:buClr>
              <a:buFont typeface="Wingdings" charset="2"/>
              <a:buChar char="§"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094FB-FCA7-0849-AF85-6CDAA3E19663}" type="datetime1">
              <a:rPr lang="en-US" smtClean="0"/>
              <a:t>4/5/22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0248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>
            <a:lvl1pPr marL="228600" indent="-228600">
              <a:buClr>
                <a:srgbClr val="92D050"/>
              </a:buClr>
              <a:buFont typeface="Wingdings" charset="2"/>
              <a:buChar char="§"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8C3AB-3FC4-0547-9C35-36C6B0790894}" type="datetime1">
              <a:rPr lang="en-US" smtClean="0"/>
              <a:t>4/5/22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89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>
            <a:normAutofit/>
          </a:bodyPr>
          <a:lstStyle>
            <a:lvl1pPr algn="ctr">
              <a:defRPr sz="40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BC84D-2A44-4A46-8558-23CC07720F6E}" type="datetime1">
              <a:rPr lang="en-US" smtClean="0"/>
              <a:t>4/5/22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849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Clr>
                <a:srgbClr val="92D050"/>
              </a:buClr>
              <a:buFont typeface="Wingdings" charset="2"/>
              <a:buChar char="§"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D6E19-642C-B746-A237-BDA73D084EA9}" type="datetime1">
              <a:rPr lang="en-US" smtClean="0"/>
              <a:t>4/5/22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759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2310063"/>
            <a:ext cx="7886700" cy="1039630"/>
          </a:xfrm>
        </p:spPr>
        <p:txBody>
          <a:bodyPr anchor="b">
            <a:normAutofit/>
          </a:bodyPr>
          <a:lstStyle>
            <a:lvl1pPr>
              <a:defRPr sz="40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376682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D43E-4108-2848-AACF-214DABB8EEE3}" type="datetime1">
              <a:rPr lang="en-US" smtClean="0"/>
              <a:t>4/5/22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092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 marL="228600" indent="-228600">
              <a:buClr>
                <a:srgbClr val="92D050"/>
              </a:buClr>
              <a:buFont typeface="Wingdings" charset="2"/>
              <a:buChar char="§"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 marL="228600" indent="-228600">
              <a:buClr>
                <a:srgbClr val="92D050"/>
              </a:buClr>
              <a:buFont typeface="Wingdings" charset="2"/>
              <a:buChar char="§"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BCEF1-7C6C-3947-98E5-AFE491D7F572}" type="datetime1">
              <a:rPr lang="en-US" smtClean="0"/>
              <a:t>4/5/22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475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>
            <a:lvl1pPr marL="228600" indent="-228600">
              <a:buClr>
                <a:srgbClr val="92D050"/>
              </a:buClr>
              <a:buFont typeface="Wingdings" charset="2"/>
              <a:buChar char="§"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>
            <a:lvl1pPr marL="228600" indent="-228600">
              <a:buClr>
                <a:srgbClr val="92D050"/>
              </a:buClr>
              <a:buFont typeface="Wingdings" charset="2"/>
              <a:buChar char="§"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00AAF-95C3-8B41-AF97-1D6139BD2E2C}" type="datetime1">
              <a:rPr lang="en-US" smtClean="0"/>
              <a:t>4/5/22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83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14771-9290-3F40-9337-ECB93B4F9991}" type="datetime1">
              <a:rPr lang="en-US" smtClean="0"/>
              <a:t>4/5/22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700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6F0E5-E880-F94F-8A93-DE93CCDBBA94}" type="datetime1">
              <a:rPr lang="en-US" smtClean="0"/>
              <a:t>4/5/22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00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 marL="228600" indent="-228600">
              <a:buClr>
                <a:srgbClr val="92D050"/>
              </a:buClr>
              <a:buFont typeface="Wingdings" charset="2"/>
              <a:buChar char="§"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13A3E-35F2-0A4E-B054-29BDB231FD99}" type="datetime1">
              <a:rPr lang="en-US" smtClean="0"/>
              <a:t>4/5/22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679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A98D1FC-C451-9844-9AB8-C2DE77C495CA}"/>
              </a:ext>
            </a:extLst>
          </p:cNvPr>
          <p:cNvSpPr/>
          <p:nvPr userDrawn="1"/>
        </p:nvSpPr>
        <p:spPr>
          <a:xfrm>
            <a:off x="0" y="6176963"/>
            <a:ext cx="9144000" cy="690663"/>
          </a:xfrm>
          <a:prstGeom prst="rect">
            <a:avLst/>
          </a:prstGeom>
          <a:solidFill>
            <a:srgbClr val="005D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440256" y="6356353"/>
            <a:ext cx="7381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D66A81A2-3963-CE44-9988-A820C176BD0A}" type="datetime1">
              <a:rPr lang="en-US" smtClean="0"/>
              <a:pPr/>
              <a:t>4/5/22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8650" y="6356353"/>
            <a:ext cx="38116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2765" y="6356353"/>
            <a:ext cx="391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3AF6FBD1-28A6-954C-BAB6-E3DC200D5CD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211" y="6352230"/>
            <a:ext cx="892014" cy="346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811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92D050"/>
        </a:buClr>
        <a:buFont typeface="Wingdings" charset="2"/>
        <a:buChar char="§"/>
        <a:defRPr sz="2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2D050"/>
        </a:buClr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2D050"/>
        </a:buClr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2D050"/>
        </a:buClr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2D050"/>
        </a:buClr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CDD8D-574A-3E4C-A412-05E1932EB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C12C93-576E-BA4B-B4C2-CE2FE7D21D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56A4FF-D452-7F4E-8551-294E3BDAF5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489A4D-8515-8E40-B100-C25DC5F1EEB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440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65A5E-7DE7-4F42-B126-45354DE4BA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E21B9D-46B8-C64F-AE18-1D14D9FC65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609EAC-6C10-7F4A-831D-A354D1F3C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Powerpoint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9548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314F90"/>
      </a:dk1>
      <a:lt1>
        <a:srgbClr val="FFFFFF"/>
      </a:lt1>
      <a:dk2>
        <a:srgbClr val="44546A"/>
      </a:dk2>
      <a:lt2>
        <a:srgbClr val="E7E6E6"/>
      </a:lt2>
      <a:accent1>
        <a:srgbClr val="33B2E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8285</TotalTime>
  <Words>2</Words>
  <Application>Microsoft Macintosh PowerPoint</Application>
  <PresentationFormat>On-screen Show (4:3)</PresentationFormat>
  <Paragraphs>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Wingdings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Katie Breiner</dc:creator>
  <cp:lastModifiedBy>Katie Breiner</cp:lastModifiedBy>
  <cp:revision>15</cp:revision>
  <dcterms:created xsi:type="dcterms:W3CDTF">2016-02-16T01:26:33Z</dcterms:created>
  <dcterms:modified xsi:type="dcterms:W3CDTF">2022-04-06T07:01:44Z</dcterms:modified>
</cp:coreProperties>
</file>