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"/>
  </p:notesMasterIdLst>
  <p:sldIdLst>
    <p:sldId id="263" r:id="rId2"/>
    <p:sldId id="262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012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8903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65F20F62-74B6-B848-B11E-6EA8A519A688}" type="datetimeFigureOut">
              <a:rPr lang="en-US" smtClean="0"/>
              <a:pPr/>
              <a:t>5/15/22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FDD10B92-7100-6545-B0A2-7670778F8F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2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10B92-7100-6545-B0A2-7670778F8F6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9D73E72-2B3B-F14F-996A-FD712E33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475"/>
          <a:stretch/>
        </p:blipFill>
        <p:spPr>
          <a:xfrm>
            <a:off x="-1" y="1"/>
            <a:ext cx="12192001" cy="6500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7322" y="3544574"/>
            <a:ext cx="2960176" cy="660709"/>
          </a:xfrm>
        </p:spPr>
        <p:txBody>
          <a:bodyPr anchor="b" anchorCtr="0">
            <a:noAutofit/>
          </a:bodyPr>
          <a:lstStyle>
            <a:lvl1pPr>
              <a:lnSpc>
                <a:spcPct val="120000"/>
              </a:lnSpc>
              <a:defRPr sz="1600" b="1" i="0" cap="all" baseline="0">
                <a:solidFill>
                  <a:srgbClr val="005DAA"/>
                </a:solidFill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titleS</a:t>
            </a:r>
            <a:r>
              <a:rPr lang="en-US" dirty="0"/>
              <a:t> may be long and can be stacked like this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28371" y="4542670"/>
            <a:ext cx="6316257" cy="4427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rgbClr val="005DAA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27323" y="4880381"/>
            <a:ext cx="6317305" cy="4609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i="1" baseline="0">
                <a:solidFill>
                  <a:srgbClr val="005DAA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27323" y="5216376"/>
            <a:ext cx="6317305" cy="4427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rgbClr val="005DAA"/>
                </a:solidFill>
              </a:defRPr>
            </a:lvl1pPr>
          </a:lstStyle>
          <a:p>
            <a:pPr lvl="0"/>
            <a:r>
              <a:rPr lang="en-US" dirty="0"/>
              <a:t>Additional Information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6ECC49-C46A-8B45-8D37-088CAFA63267}"/>
              </a:ext>
            </a:extLst>
          </p:cNvPr>
          <p:cNvCxnSpPr>
            <a:cxnSpLocks/>
          </p:cNvCxnSpPr>
          <p:nvPr userDrawn="1"/>
        </p:nvCxnSpPr>
        <p:spPr>
          <a:xfrm>
            <a:off x="1741344" y="4360448"/>
            <a:ext cx="10808280" cy="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B456292-2A59-FF4C-B2CA-FBA56F7A1DAD}"/>
              </a:ext>
            </a:extLst>
          </p:cNvPr>
          <p:cNvSpPr/>
          <p:nvPr userDrawn="1"/>
        </p:nvSpPr>
        <p:spPr>
          <a:xfrm>
            <a:off x="0" y="6424868"/>
            <a:ext cx="12192000" cy="442759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955C29-651D-024A-470F-F16DDAB3DC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22" y="1855119"/>
            <a:ext cx="2608240" cy="10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7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005DA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5DA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1D6355-C5FE-D44D-BF40-9E6808733F47}" type="datetime1">
              <a:rPr lang="en-US" smtClean="0"/>
              <a:pPr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4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92D050"/>
              </a:buClr>
              <a:defRPr>
                <a:solidFill>
                  <a:srgbClr val="005DAA"/>
                </a:solidFill>
              </a:defRPr>
            </a:lvl1pPr>
            <a:lvl2pPr>
              <a:buClr>
                <a:srgbClr val="92D050"/>
              </a:buClr>
              <a:defRPr>
                <a:solidFill>
                  <a:srgbClr val="005DAA"/>
                </a:solidFill>
              </a:defRPr>
            </a:lvl2pPr>
            <a:lvl3pPr>
              <a:buClr>
                <a:srgbClr val="92D050"/>
              </a:buClr>
              <a:defRPr>
                <a:solidFill>
                  <a:srgbClr val="005DAA"/>
                </a:solidFill>
              </a:defRPr>
            </a:lvl3pPr>
            <a:lvl4pPr>
              <a:buClr>
                <a:srgbClr val="92D050"/>
              </a:buClr>
              <a:defRPr>
                <a:solidFill>
                  <a:srgbClr val="005DAA"/>
                </a:solidFill>
              </a:defRPr>
            </a:lvl4pPr>
            <a:lvl5pPr>
              <a:buClr>
                <a:srgbClr val="92D050"/>
              </a:buClr>
              <a:defRPr>
                <a:solidFill>
                  <a:srgbClr val="005D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094FB-FCA7-0849-AF85-6CDAA3E19663}" type="datetime1">
              <a:rPr lang="en-US" smtClean="0"/>
              <a:pPr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6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buClr>
                <a:srgbClr val="92D050"/>
              </a:buClr>
              <a:defRPr>
                <a:solidFill>
                  <a:srgbClr val="005DAA"/>
                </a:solidFill>
              </a:defRPr>
            </a:lvl1pPr>
            <a:lvl2pPr>
              <a:buClr>
                <a:srgbClr val="92D050"/>
              </a:buClr>
              <a:defRPr>
                <a:solidFill>
                  <a:srgbClr val="005DAA"/>
                </a:solidFill>
              </a:defRPr>
            </a:lvl2pPr>
            <a:lvl3pPr>
              <a:buClr>
                <a:srgbClr val="92D050"/>
              </a:buClr>
              <a:defRPr>
                <a:solidFill>
                  <a:srgbClr val="005DAA"/>
                </a:solidFill>
              </a:defRPr>
            </a:lvl3pPr>
            <a:lvl4pPr>
              <a:buClr>
                <a:srgbClr val="92D050"/>
              </a:buClr>
              <a:defRPr>
                <a:solidFill>
                  <a:srgbClr val="005DAA"/>
                </a:solidFill>
              </a:defRPr>
            </a:lvl4pPr>
            <a:lvl5pPr>
              <a:buClr>
                <a:srgbClr val="92D050"/>
              </a:buClr>
              <a:defRPr>
                <a:solidFill>
                  <a:srgbClr val="005D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8C3AB-3FC4-0547-9C35-36C6B0790894}" type="datetime1">
              <a:rPr lang="en-US" smtClean="0"/>
              <a:pPr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1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DA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7BC84D-2A44-4A46-8558-23CC07720F6E}" type="datetime1">
              <a:rPr lang="en-US" smtClean="0"/>
              <a:pPr/>
              <a:t>5/15/22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2D050"/>
              </a:buClr>
              <a:defRPr>
                <a:solidFill>
                  <a:srgbClr val="005DAA"/>
                </a:solidFill>
              </a:defRPr>
            </a:lvl1pPr>
            <a:lvl2pPr>
              <a:buClr>
                <a:srgbClr val="92D050"/>
              </a:buClr>
              <a:defRPr>
                <a:solidFill>
                  <a:srgbClr val="005DAA"/>
                </a:solidFill>
              </a:defRPr>
            </a:lvl2pPr>
            <a:lvl3pPr>
              <a:buClr>
                <a:srgbClr val="92D050"/>
              </a:buClr>
              <a:defRPr>
                <a:solidFill>
                  <a:srgbClr val="005DAA"/>
                </a:solidFill>
              </a:defRPr>
            </a:lvl3pPr>
            <a:lvl4pPr>
              <a:buClr>
                <a:srgbClr val="92D050"/>
              </a:buClr>
              <a:defRPr>
                <a:solidFill>
                  <a:srgbClr val="005DAA"/>
                </a:solidFill>
              </a:defRPr>
            </a:lvl4pPr>
            <a:lvl5pPr>
              <a:buClr>
                <a:srgbClr val="92D050"/>
              </a:buClr>
              <a:defRPr>
                <a:solidFill>
                  <a:srgbClr val="005D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2D6E19-642C-B746-A237-BDA73D084EA9}" type="datetime1">
              <a:rPr lang="en-US" smtClean="0"/>
              <a:pPr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4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7ED43E-4108-2848-AACF-214DABB8EEE3}" type="datetime1">
              <a:rPr lang="en-US" smtClean="0"/>
              <a:pPr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6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92D050"/>
              </a:buClr>
              <a:defRPr>
                <a:solidFill>
                  <a:srgbClr val="005DAA"/>
                </a:solidFill>
              </a:defRPr>
            </a:lvl1pPr>
            <a:lvl2pPr>
              <a:buClr>
                <a:srgbClr val="92D050"/>
              </a:buClr>
              <a:defRPr>
                <a:solidFill>
                  <a:srgbClr val="005DAA"/>
                </a:solidFill>
              </a:defRPr>
            </a:lvl2pPr>
            <a:lvl3pPr>
              <a:buClr>
                <a:srgbClr val="92D050"/>
              </a:buClr>
              <a:defRPr>
                <a:solidFill>
                  <a:srgbClr val="005DAA"/>
                </a:solidFill>
              </a:defRPr>
            </a:lvl3pPr>
            <a:lvl4pPr>
              <a:buClr>
                <a:srgbClr val="92D050"/>
              </a:buClr>
              <a:defRPr>
                <a:solidFill>
                  <a:srgbClr val="005DAA"/>
                </a:solidFill>
              </a:defRPr>
            </a:lvl4pPr>
            <a:lvl5pPr>
              <a:buClr>
                <a:srgbClr val="92D050"/>
              </a:buClr>
              <a:defRPr>
                <a:solidFill>
                  <a:srgbClr val="005D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92D050"/>
              </a:buClr>
              <a:defRPr>
                <a:solidFill>
                  <a:srgbClr val="005DAA"/>
                </a:solidFill>
              </a:defRPr>
            </a:lvl1pPr>
            <a:lvl2pPr>
              <a:buClr>
                <a:srgbClr val="92D050"/>
              </a:buClr>
              <a:defRPr>
                <a:solidFill>
                  <a:srgbClr val="005DAA"/>
                </a:solidFill>
              </a:defRPr>
            </a:lvl2pPr>
            <a:lvl3pPr>
              <a:buClr>
                <a:srgbClr val="92D050"/>
              </a:buClr>
              <a:defRPr>
                <a:solidFill>
                  <a:srgbClr val="005DAA"/>
                </a:solidFill>
              </a:defRPr>
            </a:lvl3pPr>
            <a:lvl4pPr>
              <a:buClr>
                <a:srgbClr val="92D050"/>
              </a:buClr>
              <a:defRPr>
                <a:solidFill>
                  <a:srgbClr val="005DAA"/>
                </a:solidFill>
              </a:defRPr>
            </a:lvl4pPr>
            <a:lvl5pPr>
              <a:buClr>
                <a:srgbClr val="92D050"/>
              </a:buClr>
              <a:defRPr>
                <a:solidFill>
                  <a:srgbClr val="005D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BCEF1-7C6C-3947-98E5-AFE491D7F572}" type="datetime1">
              <a:rPr lang="en-US" smtClean="0"/>
              <a:pPr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9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D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92D050"/>
              </a:buClr>
              <a:defRPr>
                <a:solidFill>
                  <a:srgbClr val="005DAA"/>
                </a:solidFill>
              </a:defRPr>
            </a:lvl1pPr>
            <a:lvl2pPr>
              <a:buClr>
                <a:srgbClr val="92D050"/>
              </a:buClr>
              <a:defRPr>
                <a:solidFill>
                  <a:srgbClr val="005DAA"/>
                </a:solidFill>
              </a:defRPr>
            </a:lvl2pPr>
            <a:lvl3pPr>
              <a:buClr>
                <a:srgbClr val="92D050"/>
              </a:buClr>
              <a:defRPr>
                <a:solidFill>
                  <a:srgbClr val="005DAA"/>
                </a:solidFill>
              </a:defRPr>
            </a:lvl3pPr>
            <a:lvl4pPr>
              <a:buClr>
                <a:srgbClr val="92D050"/>
              </a:buClr>
              <a:defRPr>
                <a:solidFill>
                  <a:srgbClr val="005DAA"/>
                </a:solidFill>
              </a:defRPr>
            </a:lvl4pPr>
            <a:lvl5pPr>
              <a:buClr>
                <a:srgbClr val="92D050"/>
              </a:buClr>
              <a:defRPr>
                <a:solidFill>
                  <a:srgbClr val="005D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D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92D050"/>
              </a:buClr>
              <a:defRPr>
                <a:solidFill>
                  <a:srgbClr val="005DAA"/>
                </a:solidFill>
              </a:defRPr>
            </a:lvl1pPr>
            <a:lvl2pPr>
              <a:buClr>
                <a:srgbClr val="92D050"/>
              </a:buClr>
              <a:defRPr>
                <a:solidFill>
                  <a:srgbClr val="005DAA"/>
                </a:solidFill>
              </a:defRPr>
            </a:lvl2pPr>
            <a:lvl3pPr>
              <a:buClr>
                <a:srgbClr val="92D050"/>
              </a:buClr>
              <a:defRPr>
                <a:solidFill>
                  <a:srgbClr val="005DAA"/>
                </a:solidFill>
              </a:defRPr>
            </a:lvl3pPr>
            <a:lvl4pPr>
              <a:buClr>
                <a:srgbClr val="92D050"/>
              </a:buClr>
              <a:defRPr>
                <a:solidFill>
                  <a:srgbClr val="005DAA"/>
                </a:solidFill>
              </a:defRPr>
            </a:lvl4pPr>
            <a:lvl5pPr>
              <a:buClr>
                <a:srgbClr val="92D050"/>
              </a:buClr>
              <a:defRPr>
                <a:solidFill>
                  <a:srgbClr val="005D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500AAF-95C3-8B41-AF97-1D6139BD2E2C}" type="datetime1">
              <a:rPr lang="en-US" smtClean="0"/>
              <a:pPr/>
              <a:t>5/15/22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4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14771-9290-3F40-9337-ECB93B4F9991}" type="datetime1">
              <a:rPr lang="en-US" smtClean="0"/>
              <a:pPr/>
              <a:t>5/15/22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2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D6F0E5-E880-F94F-8A93-DE93CCDBBA94}" type="datetime1">
              <a:rPr lang="en-US" smtClean="0"/>
              <a:pPr/>
              <a:t>5/15/22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5D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92D050"/>
              </a:buClr>
              <a:defRPr sz="3200">
                <a:solidFill>
                  <a:srgbClr val="005DAA"/>
                </a:solidFill>
              </a:defRPr>
            </a:lvl1pPr>
            <a:lvl2pPr>
              <a:buClr>
                <a:srgbClr val="92D050"/>
              </a:buClr>
              <a:defRPr sz="2800">
                <a:solidFill>
                  <a:srgbClr val="005DAA"/>
                </a:solidFill>
              </a:defRPr>
            </a:lvl2pPr>
            <a:lvl3pPr>
              <a:buClr>
                <a:srgbClr val="92D050"/>
              </a:buClr>
              <a:defRPr sz="2400">
                <a:solidFill>
                  <a:srgbClr val="005DAA"/>
                </a:solidFill>
              </a:defRPr>
            </a:lvl3pPr>
            <a:lvl4pPr>
              <a:buClr>
                <a:srgbClr val="92D050"/>
              </a:buClr>
              <a:defRPr sz="2000">
                <a:solidFill>
                  <a:srgbClr val="005DAA"/>
                </a:solidFill>
              </a:defRPr>
            </a:lvl4pPr>
            <a:lvl5pPr>
              <a:buClr>
                <a:srgbClr val="92D050"/>
              </a:buClr>
              <a:defRPr sz="2000">
                <a:solidFill>
                  <a:srgbClr val="005DA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5DA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413A3E-35F2-0A4E-B054-29BDB231FD99}" type="datetime1">
              <a:rPr lang="en-US" smtClean="0"/>
              <a:pPr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6FBD1-28A6-954C-BAB6-E3DC200D5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0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D66A81A2-3963-CE44-9988-A820C176BD0A}" type="datetime1">
              <a:rPr lang="en-US" smtClean="0"/>
              <a:pPr/>
              <a:t>5/15/22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AF6FBD1-28A6-954C-BAB6-E3DC200D5C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D84B4-2FE9-E794-4A15-EC7EB7B679C9}"/>
              </a:ext>
            </a:extLst>
          </p:cNvPr>
          <p:cNvSpPr/>
          <p:nvPr userDrawn="1"/>
        </p:nvSpPr>
        <p:spPr>
          <a:xfrm>
            <a:off x="0" y="6176964"/>
            <a:ext cx="12192000" cy="690663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04104-C01B-88E4-27B0-1B6DA756C6D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986" y="6352230"/>
            <a:ext cx="892014" cy="3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12757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12757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2757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2757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2757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2757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CDD8D-574A-3E4C-A412-05E1932EB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titles may be long and can be stacked like this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12C93-576E-BA4B-B4C2-CE2FE7D21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6A4FF-D452-7F4E-8551-294E3BDAF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89A4D-8515-8E40-B100-C25DC5F1EE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09544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5A5E-7DE7-4F42-B126-45354DE4B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21B9D-46B8-C64F-AE18-1D14D9FC65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09EAC-6C10-7F4A-831D-A354D1F3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54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8301</TotalTime>
  <Words>20</Words>
  <Application>Microsoft Macintosh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Helvetica</vt:lpstr>
      <vt:lpstr>Helvetica Light</vt:lpstr>
      <vt:lpstr>Office Theme</vt:lpstr>
      <vt:lpstr>Powerpoint titles may be long and can be stacked like this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Breiner</dc:creator>
  <cp:lastModifiedBy>Katie Breiner</cp:lastModifiedBy>
  <cp:revision>18</cp:revision>
  <dcterms:created xsi:type="dcterms:W3CDTF">2016-02-16T01:26:33Z</dcterms:created>
  <dcterms:modified xsi:type="dcterms:W3CDTF">2022-05-16T03:59:32Z</dcterms:modified>
</cp:coreProperties>
</file>