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3" r:id="rId1"/>
  </p:sldMasterIdLst>
  <p:notesMasterIdLst>
    <p:notesMasterId r:id="rId4"/>
  </p:notesMasterIdLst>
  <p:sldIdLst>
    <p:sldId id="263" r:id="rId2"/>
    <p:sldId id="262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DAA"/>
    <a:srgbClr val="0127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28903"/>
    <p:restoredTop sz="94694"/>
  </p:normalViewPr>
  <p:slideViewPr>
    <p:cSldViewPr snapToGrid="0" snapToObjects="1">
      <p:cViewPr varScale="1">
        <p:scale>
          <a:sx n="113" d="100"/>
          <a:sy n="113" d="100"/>
        </p:scale>
        <p:origin x="216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Helvetica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Helvetica" pitchFamily="2" charset="0"/>
              </a:defRPr>
            </a:lvl1pPr>
          </a:lstStyle>
          <a:p>
            <a:fld id="{65F20F62-74B6-B848-B11E-6EA8A519A688}" type="datetimeFigureOut">
              <a:rPr lang="en-US" smtClean="0"/>
              <a:pPr/>
              <a:t>5/15/22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Helvetica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Helvetica" pitchFamily="2" charset="0"/>
              </a:defRPr>
            </a:lvl1pPr>
          </a:lstStyle>
          <a:p>
            <a:fld id="{FDD10B92-7100-6545-B0A2-7670778F8F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2220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Helvetica" pitchFamily="2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Helvetica" pitchFamily="2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Helvetica" pitchFamily="2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Helvetica" pitchFamily="2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Helvetica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D10B92-7100-6545-B0A2-7670778F8F6B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328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ckground pattern&#10;&#10;Description automatically generated">
            <a:extLst>
              <a:ext uri="{FF2B5EF4-FFF2-40B4-BE49-F238E27FC236}">
                <a16:creationId xmlns:a16="http://schemas.microsoft.com/office/drawing/2014/main" id="{79D73E72-2B3B-F14F-996A-FD712E3324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11475"/>
          <a:stretch/>
        </p:blipFill>
        <p:spPr>
          <a:xfrm>
            <a:off x="-1" y="1"/>
            <a:ext cx="12192001" cy="65001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27322" y="3544574"/>
            <a:ext cx="2960176" cy="660709"/>
          </a:xfrm>
        </p:spPr>
        <p:txBody>
          <a:bodyPr anchor="b" anchorCtr="0">
            <a:noAutofit/>
          </a:bodyPr>
          <a:lstStyle>
            <a:lvl1pPr>
              <a:lnSpc>
                <a:spcPct val="120000"/>
              </a:lnSpc>
              <a:defRPr sz="1600" b="1" i="0" cap="all" baseline="0">
                <a:solidFill>
                  <a:srgbClr val="005DAA"/>
                </a:solidFill>
                <a:latin typeface="Helvetica" pitchFamily="2" charset="0"/>
              </a:defRPr>
            </a:lvl1pPr>
          </a:lstStyle>
          <a:p>
            <a:r>
              <a:rPr lang="en-US" dirty="0" err="1"/>
              <a:t>powerpoint</a:t>
            </a:r>
            <a:r>
              <a:rPr lang="en-US" dirty="0"/>
              <a:t> </a:t>
            </a:r>
            <a:r>
              <a:rPr lang="en-US" dirty="0" err="1"/>
              <a:t>titleS</a:t>
            </a:r>
            <a:r>
              <a:rPr lang="en-US" dirty="0"/>
              <a:t> may be long and can be stacked like this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1628371" y="4542670"/>
            <a:ext cx="6316257" cy="44275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rgbClr val="005DAA"/>
                </a:solidFill>
              </a:defRPr>
            </a:lvl1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627323" y="4880381"/>
            <a:ext cx="6317305" cy="46095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i="1" baseline="0">
                <a:solidFill>
                  <a:srgbClr val="005DAA"/>
                </a:solidFill>
              </a:defRPr>
            </a:lvl1pPr>
          </a:lstStyle>
          <a:p>
            <a:pPr lvl="0"/>
            <a:r>
              <a:rPr lang="en-US" dirty="0"/>
              <a:t>Presenter Title</a:t>
            </a:r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1627323" y="5216376"/>
            <a:ext cx="6317305" cy="44275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rgbClr val="005DAA"/>
                </a:solidFill>
              </a:defRPr>
            </a:lvl1pPr>
          </a:lstStyle>
          <a:p>
            <a:pPr lvl="0"/>
            <a:r>
              <a:rPr lang="en-US" dirty="0"/>
              <a:t>Additional Information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66ECC49-C46A-8B45-8D37-088CAFA63267}"/>
              </a:ext>
            </a:extLst>
          </p:cNvPr>
          <p:cNvCxnSpPr>
            <a:cxnSpLocks/>
          </p:cNvCxnSpPr>
          <p:nvPr userDrawn="1"/>
        </p:nvCxnSpPr>
        <p:spPr>
          <a:xfrm>
            <a:off x="1741344" y="4360448"/>
            <a:ext cx="10808280" cy="0"/>
          </a:xfrm>
          <a:prstGeom prst="line">
            <a:avLst/>
          </a:prstGeom>
          <a:ln w="952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6B456292-2A59-FF4C-B2CA-FBA56F7A1DAD}"/>
              </a:ext>
            </a:extLst>
          </p:cNvPr>
          <p:cNvSpPr/>
          <p:nvPr userDrawn="1"/>
        </p:nvSpPr>
        <p:spPr>
          <a:xfrm>
            <a:off x="0" y="6424868"/>
            <a:ext cx="12192000" cy="442759"/>
          </a:xfrm>
          <a:prstGeom prst="rect">
            <a:avLst/>
          </a:prstGeom>
          <a:solidFill>
            <a:srgbClr val="005DA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Helvetica" pitchFamily="2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F955C29-651D-024A-470F-F16DDAB3DC9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7322" y="1855119"/>
            <a:ext cx="2608240" cy="1011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675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05DA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>
                <a:solidFill>
                  <a:srgbClr val="005DAA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005DAA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F1D6355-C5FE-D44D-BF40-9E6808733F47}" type="datetime1">
              <a:rPr lang="en-US" smtClean="0"/>
              <a:pPr/>
              <a:t>5/15/22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Powerpoint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FBD1-28A6-954C-BAB6-E3DC200D5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347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5DA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buClr>
                <a:srgbClr val="92D050"/>
              </a:buClr>
              <a:defRPr>
                <a:solidFill>
                  <a:srgbClr val="005DAA"/>
                </a:solidFill>
              </a:defRPr>
            </a:lvl1pPr>
            <a:lvl2pPr>
              <a:buClr>
                <a:srgbClr val="92D050"/>
              </a:buClr>
              <a:defRPr>
                <a:solidFill>
                  <a:srgbClr val="005DAA"/>
                </a:solidFill>
              </a:defRPr>
            </a:lvl2pPr>
            <a:lvl3pPr>
              <a:buClr>
                <a:srgbClr val="92D050"/>
              </a:buClr>
              <a:defRPr>
                <a:solidFill>
                  <a:srgbClr val="005DAA"/>
                </a:solidFill>
              </a:defRPr>
            </a:lvl3pPr>
            <a:lvl4pPr>
              <a:buClr>
                <a:srgbClr val="92D050"/>
              </a:buClr>
              <a:defRPr>
                <a:solidFill>
                  <a:srgbClr val="005DAA"/>
                </a:solidFill>
              </a:defRPr>
            </a:lvl4pPr>
            <a:lvl5pPr>
              <a:buClr>
                <a:srgbClr val="92D050"/>
              </a:buClr>
              <a:defRPr>
                <a:solidFill>
                  <a:srgbClr val="005DA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A2094FB-FCA7-0849-AF85-6CDAA3E19663}" type="datetime1">
              <a:rPr lang="en-US" smtClean="0"/>
              <a:pPr/>
              <a:t>5/15/22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Powerpoint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FBD1-28A6-954C-BAB6-E3DC200D5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4636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buClr>
                <a:srgbClr val="92D050"/>
              </a:buClr>
              <a:defRPr>
                <a:solidFill>
                  <a:srgbClr val="005DAA"/>
                </a:solidFill>
              </a:defRPr>
            </a:lvl1pPr>
            <a:lvl2pPr>
              <a:buClr>
                <a:srgbClr val="92D050"/>
              </a:buClr>
              <a:defRPr>
                <a:solidFill>
                  <a:srgbClr val="005DAA"/>
                </a:solidFill>
              </a:defRPr>
            </a:lvl2pPr>
            <a:lvl3pPr>
              <a:buClr>
                <a:srgbClr val="92D050"/>
              </a:buClr>
              <a:defRPr>
                <a:solidFill>
                  <a:srgbClr val="005DAA"/>
                </a:solidFill>
              </a:defRPr>
            </a:lvl3pPr>
            <a:lvl4pPr>
              <a:buClr>
                <a:srgbClr val="92D050"/>
              </a:buClr>
              <a:defRPr>
                <a:solidFill>
                  <a:srgbClr val="005DAA"/>
                </a:solidFill>
              </a:defRPr>
            </a:lvl4pPr>
            <a:lvl5pPr>
              <a:buClr>
                <a:srgbClr val="92D050"/>
              </a:buClr>
              <a:defRPr>
                <a:solidFill>
                  <a:srgbClr val="005DA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868C3AB-3FC4-0547-9C35-36C6B0790894}" type="datetime1">
              <a:rPr lang="en-US" smtClean="0"/>
              <a:pPr/>
              <a:t>5/15/22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Powerpoint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FBD1-28A6-954C-BAB6-E3DC200D5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017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005DA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005DA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77BC84D-2A44-4A46-8558-23CC07720F6E}" type="datetime1">
              <a:rPr lang="en-US" smtClean="0"/>
              <a:pPr/>
              <a:t>5/15/22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Powerpoint</a:t>
            </a:r>
            <a:r>
              <a:rPr lang="en-US" dirty="0"/>
              <a:t>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FBD1-28A6-954C-BAB6-E3DC200D5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14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5DA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92D050"/>
              </a:buClr>
              <a:defRPr>
                <a:solidFill>
                  <a:srgbClr val="005DAA"/>
                </a:solidFill>
              </a:defRPr>
            </a:lvl1pPr>
            <a:lvl2pPr>
              <a:buClr>
                <a:srgbClr val="92D050"/>
              </a:buClr>
              <a:defRPr>
                <a:solidFill>
                  <a:srgbClr val="005DAA"/>
                </a:solidFill>
              </a:defRPr>
            </a:lvl2pPr>
            <a:lvl3pPr>
              <a:buClr>
                <a:srgbClr val="92D050"/>
              </a:buClr>
              <a:defRPr>
                <a:solidFill>
                  <a:srgbClr val="005DAA"/>
                </a:solidFill>
              </a:defRPr>
            </a:lvl3pPr>
            <a:lvl4pPr>
              <a:buClr>
                <a:srgbClr val="92D050"/>
              </a:buClr>
              <a:defRPr>
                <a:solidFill>
                  <a:srgbClr val="005DAA"/>
                </a:solidFill>
              </a:defRPr>
            </a:lvl4pPr>
            <a:lvl5pPr>
              <a:buClr>
                <a:srgbClr val="92D050"/>
              </a:buClr>
              <a:defRPr>
                <a:solidFill>
                  <a:srgbClr val="005DA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12D6E19-642C-B746-A237-BDA73D084EA9}" type="datetime1">
              <a:rPr lang="en-US" smtClean="0"/>
              <a:pPr/>
              <a:t>5/15/22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Powerpoint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FBD1-28A6-954C-BAB6-E3DC200D5C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4543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rgbClr val="005DA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67ED43E-4108-2848-AACF-214DABB8EEE3}" type="datetime1">
              <a:rPr lang="en-US" smtClean="0"/>
              <a:pPr/>
              <a:t>5/15/22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Powerpoint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FBD1-28A6-954C-BAB6-E3DC200D5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162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5DA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buClr>
                <a:srgbClr val="92D050"/>
              </a:buClr>
              <a:defRPr>
                <a:solidFill>
                  <a:srgbClr val="005DAA"/>
                </a:solidFill>
              </a:defRPr>
            </a:lvl1pPr>
            <a:lvl2pPr>
              <a:buClr>
                <a:srgbClr val="92D050"/>
              </a:buClr>
              <a:defRPr>
                <a:solidFill>
                  <a:srgbClr val="005DAA"/>
                </a:solidFill>
              </a:defRPr>
            </a:lvl2pPr>
            <a:lvl3pPr>
              <a:buClr>
                <a:srgbClr val="92D050"/>
              </a:buClr>
              <a:defRPr>
                <a:solidFill>
                  <a:srgbClr val="005DAA"/>
                </a:solidFill>
              </a:defRPr>
            </a:lvl3pPr>
            <a:lvl4pPr>
              <a:buClr>
                <a:srgbClr val="92D050"/>
              </a:buClr>
              <a:defRPr>
                <a:solidFill>
                  <a:srgbClr val="005DAA"/>
                </a:solidFill>
              </a:defRPr>
            </a:lvl4pPr>
            <a:lvl5pPr>
              <a:buClr>
                <a:srgbClr val="92D050"/>
              </a:buClr>
              <a:defRPr>
                <a:solidFill>
                  <a:srgbClr val="005DA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buClr>
                <a:srgbClr val="92D050"/>
              </a:buClr>
              <a:defRPr>
                <a:solidFill>
                  <a:srgbClr val="005DAA"/>
                </a:solidFill>
              </a:defRPr>
            </a:lvl1pPr>
            <a:lvl2pPr>
              <a:buClr>
                <a:srgbClr val="92D050"/>
              </a:buClr>
              <a:defRPr>
                <a:solidFill>
                  <a:srgbClr val="005DAA"/>
                </a:solidFill>
              </a:defRPr>
            </a:lvl2pPr>
            <a:lvl3pPr>
              <a:buClr>
                <a:srgbClr val="92D050"/>
              </a:buClr>
              <a:defRPr>
                <a:solidFill>
                  <a:srgbClr val="005DAA"/>
                </a:solidFill>
              </a:defRPr>
            </a:lvl3pPr>
            <a:lvl4pPr>
              <a:buClr>
                <a:srgbClr val="92D050"/>
              </a:buClr>
              <a:defRPr>
                <a:solidFill>
                  <a:srgbClr val="005DAA"/>
                </a:solidFill>
              </a:defRPr>
            </a:lvl4pPr>
            <a:lvl5pPr>
              <a:buClr>
                <a:srgbClr val="92D050"/>
              </a:buClr>
              <a:defRPr>
                <a:solidFill>
                  <a:srgbClr val="005DA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B5BCEF1-7C6C-3947-98E5-AFE491D7F572}" type="datetime1">
              <a:rPr lang="en-US" smtClean="0"/>
              <a:pPr/>
              <a:t>5/15/22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Powerpoint</a:t>
            </a:r>
            <a:r>
              <a:rPr lang="en-US" dirty="0"/>
              <a:t>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FBD1-28A6-954C-BAB6-E3DC200D5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895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005DA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5DA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buClr>
                <a:srgbClr val="92D050"/>
              </a:buClr>
              <a:defRPr>
                <a:solidFill>
                  <a:srgbClr val="005DAA"/>
                </a:solidFill>
              </a:defRPr>
            </a:lvl1pPr>
            <a:lvl2pPr>
              <a:buClr>
                <a:srgbClr val="92D050"/>
              </a:buClr>
              <a:defRPr>
                <a:solidFill>
                  <a:srgbClr val="005DAA"/>
                </a:solidFill>
              </a:defRPr>
            </a:lvl2pPr>
            <a:lvl3pPr>
              <a:buClr>
                <a:srgbClr val="92D050"/>
              </a:buClr>
              <a:defRPr>
                <a:solidFill>
                  <a:srgbClr val="005DAA"/>
                </a:solidFill>
              </a:defRPr>
            </a:lvl3pPr>
            <a:lvl4pPr>
              <a:buClr>
                <a:srgbClr val="92D050"/>
              </a:buClr>
              <a:defRPr>
                <a:solidFill>
                  <a:srgbClr val="005DAA"/>
                </a:solidFill>
              </a:defRPr>
            </a:lvl4pPr>
            <a:lvl5pPr>
              <a:buClr>
                <a:srgbClr val="92D050"/>
              </a:buClr>
              <a:defRPr>
                <a:solidFill>
                  <a:srgbClr val="005DA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5DA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buClr>
                <a:srgbClr val="92D050"/>
              </a:buClr>
              <a:defRPr>
                <a:solidFill>
                  <a:srgbClr val="005DAA"/>
                </a:solidFill>
              </a:defRPr>
            </a:lvl1pPr>
            <a:lvl2pPr>
              <a:buClr>
                <a:srgbClr val="92D050"/>
              </a:buClr>
              <a:defRPr>
                <a:solidFill>
                  <a:srgbClr val="005DAA"/>
                </a:solidFill>
              </a:defRPr>
            </a:lvl2pPr>
            <a:lvl3pPr>
              <a:buClr>
                <a:srgbClr val="92D050"/>
              </a:buClr>
              <a:defRPr>
                <a:solidFill>
                  <a:srgbClr val="005DAA"/>
                </a:solidFill>
              </a:defRPr>
            </a:lvl3pPr>
            <a:lvl4pPr>
              <a:buClr>
                <a:srgbClr val="92D050"/>
              </a:buClr>
              <a:defRPr>
                <a:solidFill>
                  <a:srgbClr val="005DAA"/>
                </a:solidFill>
              </a:defRPr>
            </a:lvl4pPr>
            <a:lvl5pPr>
              <a:buClr>
                <a:srgbClr val="92D050"/>
              </a:buClr>
              <a:defRPr>
                <a:solidFill>
                  <a:srgbClr val="005DA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A500AAF-95C3-8B41-AF97-1D6139BD2E2C}" type="datetime1">
              <a:rPr lang="en-US" smtClean="0"/>
              <a:pPr/>
              <a:t>5/15/22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Powerpoint Title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FBD1-28A6-954C-BAB6-E3DC200D5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647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5DA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7E14771-9290-3F40-9337-ECB93B4F9991}" type="datetime1">
              <a:rPr lang="en-US" smtClean="0"/>
              <a:pPr/>
              <a:t>5/15/22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Powerpoint Title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FBD1-28A6-954C-BAB6-E3DC200D5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123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CD6F0E5-E880-F94F-8A93-DE93CCDBBA94}" type="datetime1">
              <a:rPr lang="en-US" smtClean="0"/>
              <a:pPr/>
              <a:t>5/15/22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Powerpoint Title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FBD1-28A6-954C-BAB6-E3DC200D5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929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05DA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buClr>
                <a:srgbClr val="92D050"/>
              </a:buClr>
              <a:defRPr sz="3200">
                <a:solidFill>
                  <a:srgbClr val="005DAA"/>
                </a:solidFill>
              </a:defRPr>
            </a:lvl1pPr>
            <a:lvl2pPr>
              <a:buClr>
                <a:srgbClr val="92D050"/>
              </a:buClr>
              <a:defRPr sz="2800">
                <a:solidFill>
                  <a:srgbClr val="005DAA"/>
                </a:solidFill>
              </a:defRPr>
            </a:lvl2pPr>
            <a:lvl3pPr>
              <a:buClr>
                <a:srgbClr val="92D050"/>
              </a:buClr>
              <a:defRPr sz="2400">
                <a:solidFill>
                  <a:srgbClr val="005DAA"/>
                </a:solidFill>
              </a:defRPr>
            </a:lvl3pPr>
            <a:lvl4pPr>
              <a:buClr>
                <a:srgbClr val="92D050"/>
              </a:buClr>
              <a:defRPr sz="2000">
                <a:solidFill>
                  <a:srgbClr val="005DAA"/>
                </a:solidFill>
              </a:defRPr>
            </a:lvl4pPr>
            <a:lvl5pPr>
              <a:buClr>
                <a:srgbClr val="92D050"/>
              </a:buClr>
              <a:defRPr sz="2000">
                <a:solidFill>
                  <a:srgbClr val="005DAA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005DAA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D413A3E-35F2-0A4E-B054-29BDB231FD99}" type="datetime1">
              <a:rPr lang="en-US" smtClean="0"/>
              <a:pPr/>
              <a:t>5/15/22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Powerpoint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FBD1-28A6-954C-BAB6-E3DC200D5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800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Helvetica" pitchFamily="2" charset="0"/>
              </a:defRPr>
            </a:lvl1pPr>
          </a:lstStyle>
          <a:p>
            <a:fld id="{D66A81A2-3963-CE44-9988-A820C176BD0A}" type="datetime1">
              <a:rPr lang="en-US" smtClean="0"/>
              <a:pPr/>
              <a:t>5/15/22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Helvetica" pitchFamily="2" charset="0"/>
              </a:defRPr>
            </a:lvl1pPr>
          </a:lstStyle>
          <a:p>
            <a:r>
              <a:rPr lang="en-US" dirty="0" err="1"/>
              <a:t>Powerpoint</a:t>
            </a:r>
            <a:r>
              <a:rPr lang="en-US" dirty="0"/>
              <a:t>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Helvetica" pitchFamily="2" charset="0"/>
              </a:defRPr>
            </a:lvl1pPr>
          </a:lstStyle>
          <a:p>
            <a:fld id="{3AF6FBD1-28A6-954C-BAB6-E3DC200D5CD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65D84B4-2FE9-E794-4A15-EC7EB7B679C9}"/>
              </a:ext>
            </a:extLst>
          </p:cNvPr>
          <p:cNvSpPr/>
          <p:nvPr userDrawn="1"/>
        </p:nvSpPr>
        <p:spPr>
          <a:xfrm>
            <a:off x="0" y="6176964"/>
            <a:ext cx="12192000" cy="690663"/>
          </a:xfrm>
          <a:prstGeom prst="rect">
            <a:avLst/>
          </a:prstGeom>
          <a:solidFill>
            <a:srgbClr val="005DA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Helvetica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1D04104-C01B-88E4-27B0-1B6DA756C6D9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986" y="6352230"/>
            <a:ext cx="892014" cy="346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19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rgbClr val="012757"/>
          </a:solidFill>
          <a:latin typeface="Helvetica Light" panose="020B04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rgbClr val="012757"/>
          </a:solidFill>
          <a:latin typeface="Helvetica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rgbClr val="012757"/>
          </a:solidFill>
          <a:latin typeface="Helvetica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rgbClr val="012757"/>
          </a:solidFill>
          <a:latin typeface="Helvetica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rgbClr val="012757"/>
          </a:solidFill>
          <a:latin typeface="Helvetica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rgbClr val="012757"/>
          </a:solidFill>
          <a:latin typeface="Helvetica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CDD8D-574A-3E4C-A412-05E1932EB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Powerpoint</a:t>
            </a:r>
            <a:r>
              <a:rPr lang="en-US" dirty="0"/>
              <a:t> titles may be long and can be stacked like this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C12C93-576E-BA4B-B4C2-CE2FE7D21D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Presenter Name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56A4FF-D452-7F4E-8551-294E3BDAF5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Presenter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489A4D-8515-8E40-B100-C25DC5F1EEB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Additional Information</a:t>
            </a:r>
          </a:p>
        </p:txBody>
      </p:sp>
    </p:spTree>
    <p:extLst>
      <p:ext uri="{BB962C8B-B14F-4D97-AF65-F5344CB8AC3E}">
        <p14:creationId xmlns:p14="http://schemas.microsoft.com/office/powerpoint/2010/main" val="2095440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65A5E-7DE7-4F42-B126-45354DE4BA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E21B9D-46B8-C64F-AE18-1D14D9FC65A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609EAC-6C10-7F4A-831D-A354D1F3C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Powerpoint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9548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8301</TotalTime>
  <Words>20</Words>
  <Application>Microsoft Macintosh PowerPoint</Application>
  <PresentationFormat>Widescreen</PresentationFormat>
  <Paragraphs>6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Helvetica</vt:lpstr>
      <vt:lpstr>Helvetica Light</vt:lpstr>
      <vt:lpstr>Office Theme</vt:lpstr>
      <vt:lpstr>Powerpoint titles may be long and can be stacked like this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Katie Breiner</dc:creator>
  <cp:lastModifiedBy>Katie Breiner</cp:lastModifiedBy>
  <cp:revision>18</cp:revision>
  <dcterms:created xsi:type="dcterms:W3CDTF">2016-02-16T01:26:33Z</dcterms:created>
  <dcterms:modified xsi:type="dcterms:W3CDTF">2022-05-16T03:59:32Z</dcterms:modified>
</cp:coreProperties>
</file>