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"/>
  </p:notesMasterIdLst>
  <p:sldIdLst>
    <p:sldId id="263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757"/>
    <a:srgbClr val="005DAA"/>
    <a:srgbClr val="000000"/>
    <a:srgbClr val="33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3725"/>
    <p:restoredTop sz="94694"/>
  </p:normalViewPr>
  <p:slideViewPr>
    <p:cSldViewPr snapToGrid="0" snapToObjects="1">
      <p:cViewPr>
        <p:scale>
          <a:sx n="91" d="100"/>
          <a:sy n="91" d="100"/>
        </p:scale>
        <p:origin x="48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65F20F62-74B6-B848-B11E-6EA8A519A688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FDD10B92-7100-6545-B0A2-7670778F8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0B92-7100-6545-B0A2-7670778F8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1C500CED-4239-C84B-95F5-42CA6AEB9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255" b="-1"/>
          <a:stretch/>
        </p:blipFill>
        <p:spPr>
          <a:xfrm>
            <a:off x="2623930" y="-1"/>
            <a:ext cx="9568070" cy="5870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57" y="5482079"/>
            <a:ext cx="2218267" cy="946588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01D74D7-3594-D542-B67D-6B8A442AC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4957" y="995841"/>
            <a:ext cx="3428999" cy="3263517"/>
          </a:xfrm>
          <a:custGeom>
            <a:avLst/>
            <a:gdLst>
              <a:gd name="connsiteX0" fmla="*/ 0 w 3230217"/>
              <a:gd name="connsiteY0" fmla="*/ 1639957 h 3279913"/>
              <a:gd name="connsiteX1" fmla="*/ 1615109 w 3230217"/>
              <a:gd name="connsiteY1" fmla="*/ 0 h 3279913"/>
              <a:gd name="connsiteX2" fmla="*/ 3230217 w 3230217"/>
              <a:gd name="connsiteY2" fmla="*/ 1639957 h 3279913"/>
              <a:gd name="connsiteX3" fmla="*/ 1615109 w 3230217"/>
              <a:gd name="connsiteY3" fmla="*/ 3279913 h 3279913"/>
              <a:gd name="connsiteX4" fmla="*/ 0 w 3230217"/>
              <a:gd name="connsiteY4" fmla="*/ 1639957 h 3279913"/>
              <a:gd name="connsiteX0" fmla="*/ 0 w 3262062"/>
              <a:gd name="connsiteY0" fmla="*/ 1639957 h 3279913"/>
              <a:gd name="connsiteX1" fmla="*/ 1615109 w 3262062"/>
              <a:gd name="connsiteY1" fmla="*/ 0 h 3279913"/>
              <a:gd name="connsiteX2" fmla="*/ 3262062 w 3262062"/>
              <a:gd name="connsiteY2" fmla="*/ 1639957 h 3279913"/>
              <a:gd name="connsiteX3" fmla="*/ 1615109 w 3262062"/>
              <a:gd name="connsiteY3" fmla="*/ 3279913 h 3279913"/>
              <a:gd name="connsiteX4" fmla="*/ 0 w 3262062"/>
              <a:gd name="connsiteY4" fmla="*/ 1639957 h 3279913"/>
              <a:gd name="connsiteX0" fmla="*/ 0 w 3262062"/>
              <a:gd name="connsiteY0" fmla="*/ 1639957 h 3184379"/>
              <a:gd name="connsiteX1" fmla="*/ 1615109 w 3262062"/>
              <a:gd name="connsiteY1" fmla="*/ 0 h 3184379"/>
              <a:gd name="connsiteX2" fmla="*/ 3262062 w 3262062"/>
              <a:gd name="connsiteY2" fmla="*/ 1639957 h 3184379"/>
              <a:gd name="connsiteX3" fmla="*/ 1628757 w 3262062"/>
              <a:gd name="connsiteY3" fmla="*/ 3184379 h 3184379"/>
              <a:gd name="connsiteX4" fmla="*/ 0 w 3262062"/>
              <a:gd name="connsiteY4" fmla="*/ 1639957 h 3184379"/>
              <a:gd name="connsiteX0" fmla="*/ 0 w 3262062"/>
              <a:gd name="connsiteY0" fmla="*/ 1639957 h 3257167"/>
              <a:gd name="connsiteX1" fmla="*/ 1615109 w 3262062"/>
              <a:gd name="connsiteY1" fmla="*/ 0 h 3257167"/>
              <a:gd name="connsiteX2" fmla="*/ 3262062 w 3262062"/>
              <a:gd name="connsiteY2" fmla="*/ 1639957 h 3257167"/>
              <a:gd name="connsiteX3" fmla="*/ 1628757 w 3262062"/>
              <a:gd name="connsiteY3" fmla="*/ 3257167 h 3257167"/>
              <a:gd name="connsiteX4" fmla="*/ 0 w 3262062"/>
              <a:gd name="connsiteY4" fmla="*/ 1639957 h 3257167"/>
              <a:gd name="connsiteX0" fmla="*/ 0 w 3271161"/>
              <a:gd name="connsiteY0" fmla="*/ 1630859 h 3257167"/>
              <a:gd name="connsiteX1" fmla="*/ 1624208 w 3271161"/>
              <a:gd name="connsiteY1" fmla="*/ 0 h 3257167"/>
              <a:gd name="connsiteX2" fmla="*/ 3271161 w 3271161"/>
              <a:gd name="connsiteY2" fmla="*/ 1639957 h 3257167"/>
              <a:gd name="connsiteX3" fmla="*/ 1637856 w 3271161"/>
              <a:gd name="connsiteY3" fmla="*/ 3257167 h 3257167"/>
              <a:gd name="connsiteX4" fmla="*/ 0 w 3271161"/>
              <a:gd name="connsiteY4" fmla="*/ 1630859 h 3257167"/>
              <a:gd name="connsiteX0" fmla="*/ 0 w 3271161"/>
              <a:gd name="connsiteY0" fmla="*/ 1630859 h 3257167"/>
              <a:gd name="connsiteX1" fmla="*/ 1628757 w 3271161"/>
              <a:gd name="connsiteY1" fmla="*/ 0 h 3257167"/>
              <a:gd name="connsiteX2" fmla="*/ 3271161 w 3271161"/>
              <a:gd name="connsiteY2" fmla="*/ 1639957 h 3257167"/>
              <a:gd name="connsiteX3" fmla="*/ 1637856 w 3271161"/>
              <a:gd name="connsiteY3" fmla="*/ 3257167 h 3257167"/>
              <a:gd name="connsiteX4" fmla="*/ 0 w 3271161"/>
              <a:gd name="connsiteY4" fmla="*/ 1630859 h 3257167"/>
              <a:gd name="connsiteX0" fmla="*/ 0 w 3217186"/>
              <a:gd name="connsiteY0" fmla="*/ 1646734 h 3257167"/>
              <a:gd name="connsiteX1" fmla="*/ 1574782 w 3217186"/>
              <a:gd name="connsiteY1" fmla="*/ 0 h 3257167"/>
              <a:gd name="connsiteX2" fmla="*/ 3217186 w 3217186"/>
              <a:gd name="connsiteY2" fmla="*/ 1639957 h 3257167"/>
              <a:gd name="connsiteX3" fmla="*/ 1583881 w 3217186"/>
              <a:gd name="connsiteY3" fmla="*/ 3257167 h 3257167"/>
              <a:gd name="connsiteX4" fmla="*/ 0 w 3217186"/>
              <a:gd name="connsiteY4" fmla="*/ 1646734 h 3257167"/>
              <a:gd name="connsiteX0" fmla="*/ 0 w 3267986"/>
              <a:gd name="connsiteY0" fmla="*/ 1634034 h 3257167"/>
              <a:gd name="connsiteX1" fmla="*/ 1625582 w 3267986"/>
              <a:gd name="connsiteY1" fmla="*/ 0 h 3257167"/>
              <a:gd name="connsiteX2" fmla="*/ 3267986 w 3267986"/>
              <a:gd name="connsiteY2" fmla="*/ 1639957 h 3257167"/>
              <a:gd name="connsiteX3" fmla="*/ 1634681 w 3267986"/>
              <a:gd name="connsiteY3" fmla="*/ 3257167 h 3257167"/>
              <a:gd name="connsiteX4" fmla="*/ 0 w 3267986"/>
              <a:gd name="connsiteY4" fmla="*/ 1634034 h 3257167"/>
              <a:gd name="connsiteX0" fmla="*/ 0 w 3267986"/>
              <a:gd name="connsiteY0" fmla="*/ 1624509 h 3257167"/>
              <a:gd name="connsiteX1" fmla="*/ 1625582 w 3267986"/>
              <a:gd name="connsiteY1" fmla="*/ 0 h 3257167"/>
              <a:gd name="connsiteX2" fmla="*/ 3267986 w 3267986"/>
              <a:gd name="connsiteY2" fmla="*/ 1639957 h 3257167"/>
              <a:gd name="connsiteX3" fmla="*/ 1634681 w 3267986"/>
              <a:gd name="connsiteY3" fmla="*/ 3257167 h 3257167"/>
              <a:gd name="connsiteX4" fmla="*/ 0 w 3267986"/>
              <a:gd name="connsiteY4" fmla="*/ 1624509 h 3257167"/>
              <a:gd name="connsiteX0" fmla="*/ 0 w 3267986"/>
              <a:gd name="connsiteY0" fmla="*/ 1567359 h 3200017"/>
              <a:gd name="connsiteX1" fmla="*/ 1644632 w 3267986"/>
              <a:gd name="connsiteY1" fmla="*/ 0 h 3200017"/>
              <a:gd name="connsiteX2" fmla="*/ 3267986 w 3267986"/>
              <a:gd name="connsiteY2" fmla="*/ 1582807 h 3200017"/>
              <a:gd name="connsiteX3" fmla="*/ 1634681 w 3267986"/>
              <a:gd name="connsiteY3" fmla="*/ 3200017 h 3200017"/>
              <a:gd name="connsiteX4" fmla="*/ 0 w 3267986"/>
              <a:gd name="connsiteY4" fmla="*/ 1567359 h 3200017"/>
              <a:gd name="connsiteX0" fmla="*/ 0 w 3267986"/>
              <a:gd name="connsiteY0" fmla="*/ 1621334 h 3253992"/>
              <a:gd name="connsiteX1" fmla="*/ 1631932 w 3267986"/>
              <a:gd name="connsiteY1" fmla="*/ 0 h 3253992"/>
              <a:gd name="connsiteX2" fmla="*/ 3267986 w 3267986"/>
              <a:gd name="connsiteY2" fmla="*/ 1636782 h 3253992"/>
              <a:gd name="connsiteX3" fmla="*/ 1634681 w 3267986"/>
              <a:gd name="connsiteY3" fmla="*/ 3253992 h 3253992"/>
              <a:gd name="connsiteX4" fmla="*/ 0 w 3267986"/>
              <a:gd name="connsiteY4" fmla="*/ 1621334 h 3253992"/>
              <a:gd name="connsiteX0" fmla="*/ 0 w 3267986"/>
              <a:gd name="connsiteY0" fmla="*/ 1580059 h 3212717"/>
              <a:gd name="connsiteX1" fmla="*/ 1631932 w 3267986"/>
              <a:gd name="connsiteY1" fmla="*/ 0 h 3212717"/>
              <a:gd name="connsiteX2" fmla="*/ 3267986 w 3267986"/>
              <a:gd name="connsiteY2" fmla="*/ 1595507 h 3212717"/>
              <a:gd name="connsiteX3" fmla="*/ 1634681 w 3267986"/>
              <a:gd name="connsiteY3" fmla="*/ 3212717 h 3212717"/>
              <a:gd name="connsiteX4" fmla="*/ 0 w 3267986"/>
              <a:gd name="connsiteY4" fmla="*/ 1580059 h 3212717"/>
              <a:gd name="connsiteX0" fmla="*/ 0 w 3267986"/>
              <a:gd name="connsiteY0" fmla="*/ 1630859 h 3263517"/>
              <a:gd name="connsiteX1" fmla="*/ 1628757 w 3267986"/>
              <a:gd name="connsiteY1" fmla="*/ 0 h 3263517"/>
              <a:gd name="connsiteX2" fmla="*/ 3267986 w 3267986"/>
              <a:gd name="connsiteY2" fmla="*/ 1646307 h 3263517"/>
              <a:gd name="connsiteX3" fmla="*/ 1634681 w 3267986"/>
              <a:gd name="connsiteY3" fmla="*/ 3263517 h 3263517"/>
              <a:gd name="connsiteX4" fmla="*/ 0 w 3267986"/>
              <a:gd name="connsiteY4" fmla="*/ 1630859 h 3263517"/>
              <a:gd name="connsiteX0" fmla="*/ 0 w 3258461"/>
              <a:gd name="connsiteY0" fmla="*/ 1630859 h 3263517"/>
              <a:gd name="connsiteX1" fmla="*/ 1628757 w 3258461"/>
              <a:gd name="connsiteY1" fmla="*/ 0 h 3263517"/>
              <a:gd name="connsiteX2" fmla="*/ 3258461 w 3258461"/>
              <a:gd name="connsiteY2" fmla="*/ 1633607 h 3263517"/>
              <a:gd name="connsiteX3" fmla="*/ 1634681 w 3258461"/>
              <a:gd name="connsiteY3" fmla="*/ 3263517 h 3263517"/>
              <a:gd name="connsiteX4" fmla="*/ 0 w 3258461"/>
              <a:gd name="connsiteY4" fmla="*/ 1630859 h 3263517"/>
              <a:gd name="connsiteX0" fmla="*/ 0 w 3217186"/>
              <a:gd name="connsiteY0" fmla="*/ 1630859 h 3263517"/>
              <a:gd name="connsiteX1" fmla="*/ 1628757 w 3217186"/>
              <a:gd name="connsiteY1" fmla="*/ 0 h 3263517"/>
              <a:gd name="connsiteX2" fmla="*/ 3217186 w 3217186"/>
              <a:gd name="connsiteY2" fmla="*/ 1633607 h 3263517"/>
              <a:gd name="connsiteX3" fmla="*/ 1634681 w 3217186"/>
              <a:gd name="connsiteY3" fmla="*/ 3263517 h 3263517"/>
              <a:gd name="connsiteX4" fmla="*/ 0 w 3217186"/>
              <a:gd name="connsiteY4" fmla="*/ 1630859 h 3263517"/>
              <a:gd name="connsiteX0" fmla="*/ 0 w 3255286"/>
              <a:gd name="connsiteY0" fmla="*/ 1630859 h 3263517"/>
              <a:gd name="connsiteX1" fmla="*/ 1628757 w 3255286"/>
              <a:gd name="connsiteY1" fmla="*/ 0 h 3263517"/>
              <a:gd name="connsiteX2" fmla="*/ 3255286 w 3255286"/>
              <a:gd name="connsiteY2" fmla="*/ 1633607 h 3263517"/>
              <a:gd name="connsiteX3" fmla="*/ 1634681 w 3255286"/>
              <a:gd name="connsiteY3" fmla="*/ 3263517 h 3263517"/>
              <a:gd name="connsiteX4" fmla="*/ 0 w 3255286"/>
              <a:gd name="connsiteY4" fmla="*/ 1630859 h 3263517"/>
              <a:gd name="connsiteX0" fmla="*/ 0 w 3261636"/>
              <a:gd name="connsiteY0" fmla="*/ 1630859 h 3263517"/>
              <a:gd name="connsiteX1" fmla="*/ 1628757 w 3261636"/>
              <a:gd name="connsiteY1" fmla="*/ 0 h 3263517"/>
              <a:gd name="connsiteX2" fmla="*/ 3261636 w 3261636"/>
              <a:gd name="connsiteY2" fmla="*/ 1636782 h 3263517"/>
              <a:gd name="connsiteX3" fmla="*/ 1634681 w 3261636"/>
              <a:gd name="connsiteY3" fmla="*/ 3263517 h 3263517"/>
              <a:gd name="connsiteX4" fmla="*/ 0 w 3261636"/>
              <a:gd name="connsiteY4" fmla="*/ 1630859 h 3263517"/>
              <a:gd name="connsiteX0" fmla="*/ 0 w 3255286"/>
              <a:gd name="connsiteY0" fmla="*/ 1630859 h 3263517"/>
              <a:gd name="connsiteX1" fmla="*/ 1628757 w 3255286"/>
              <a:gd name="connsiteY1" fmla="*/ 0 h 3263517"/>
              <a:gd name="connsiteX2" fmla="*/ 3255286 w 3255286"/>
              <a:gd name="connsiteY2" fmla="*/ 1636782 h 3263517"/>
              <a:gd name="connsiteX3" fmla="*/ 1634681 w 3255286"/>
              <a:gd name="connsiteY3" fmla="*/ 3263517 h 3263517"/>
              <a:gd name="connsiteX4" fmla="*/ 0 w 3255286"/>
              <a:gd name="connsiteY4" fmla="*/ 1630859 h 3263517"/>
              <a:gd name="connsiteX0" fmla="*/ 0 w 3267986"/>
              <a:gd name="connsiteY0" fmla="*/ 1630859 h 3263517"/>
              <a:gd name="connsiteX1" fmla="*/ 1628757 w 3267986"/>
              <a:gd name="connsiteY1" fmla="*/ 0 h 3263517"/>
              <a:gd name="connsiteX2" fmla="*/ 3267986 w 3267986"/>
              <a:gd name="connsiteY2" fmla="*/ 1643132 h 3263517"/>
              <a:gd name="connsiteX3" fmla="*/ 1634681 w 3267986"/>
              <a:gd name="connsiteY3" fmla="*/ 3263517 h 3263517"/>
              <a:gd name="connsiteX4" fmla="*/ 0 w 3267986"/>
              <a:gd name="connsiteY4" fmla="*/ 1630859 h 3263517"/>
              <a:gd name="connsiteX0" fmla="*/ 0 w 3271161"/>
              <a:gd name="connsiteY0" fmla="*/ 1630859 h 3263517"/>
              <a:gd name="connsiteX1" fmla="*/ 1628757 w 3271161"/>
              <a:gd name="connsiteY1" fmla="*/ 0 h 3263517"/>
              <a:gd name="connsiteX2" fmla="*/ 3271161 w 3271161"/>
              <a:gd name="connsiteY2" fmla="*/ 1639957 h 3263517"/>
              <a:gd name="connsiteX3" fmla="*/ 1634681 w 3271161"/>
              <a:gd name="connsiteY3" fmla="*/ 3263517 h 3263517"/>
              <a:gd name="connsiteX4" fmla="*/ 0 w 3271161"/>
              <a:gd name="connsiteY4" fmla="*/ 1630859 h 3263517"/>
              <a:gd name="connsiteX0" fmla="*/ 0 w 3229886"/>
              <a:gd name="connsiteY0" fmla="*/ 1630859 h 3263517"/>
              <a:gd name="connsiteX1" fmla="*/ 1628757 w 3229886"/>
              <a:gd name="connsiteY1" fmla="*/ 0 h 3263517"/>
              <a:gd name="connsiteX2" fmla="*/ 3229886 w 3229886"/>
              <a:gd name="connsiteY2" fmla="*/ 1633607 h 3263517"/>
              <a:gd name="connsiteX3" fmla="*/ 1634681 w 3229886"/>
              <a:gd name="connsiteY3" fmla="*/ 3263517 h 3263517"/>
              <a:gd name="connsiteX4" fmla="*/ 0 w 3229886"/>
              <a:gd name="connsiteY4" fmla="*/ 1630859 h 3263517"/>
              <a:gd name="connsiteX0" fmla="*/ 0 w 3258461"/>
              <a:gd name="connsiteY0" fmla="*/ 1630859 h 3263517"/>
              <a:gd name="connsiteX1" fmla="*/ 1628757 w 3258461"/>
              <a:gd name="connsiteY1" fmla="*/ 0 h 3263517"/>
              <a:gd name="connsiteX2" fmla="*/ 3258461 w 3258461"/>
              <a:gd name="connsiteY2" fmla="*/ 1630432 h 3263517"/>
              <a:gd name="connsiteX3" fmla="*/ 1634681 w 3258461"/>
              <a:gd name="connsiteY3" fmla="*/ 3263517 h 3263517"/>
              <a:gd name="connsiteX4" fmla="*/ 0 w 3258461"/>
              <a:gd name="connsiteY4" fmla="*/ 1630859 h 326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8461" h="3263517">
                <a:moveTo>
                  <a:pt x="0" y="1630859"/>
                </a:moveTo>
                <a:lnTo>
                  <a:pt x="1628757" y="0"/>
                </a:lnTo>
                <a:lnTo>
                  <a:pt x="3258461" y="1630432"/>
                </a:lnTo>
                <a:lnTo>
                  <a:pt x="1634681" y="3263517"/>
                </a:lnTo>
                <a:lnTo>
                  <a:pt x="0" y="1630859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0E0A5-D4F8-E545-A601-FB653865B116}"/>
              </a:ext>
            </a:extLst>
          </p:cNvPr>
          <p:cNvSpPr/>
          <p:nvPr userDrawn="1"/>
        </p:nvSpPr>
        <p:spPr>
          <a:xfrm>
            <a:off x="0" y="5234744"/>
            <a:ext cx="12192000" cy="1632885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86D548F-C65B-2B4F-9BF3-2E69F7494D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0870" y="5479142"/>
            <a:ext cx="10889181" cy="3762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CACB23D-BB9E-ED4E-A3DA-DF7AEFD05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1918" y="5870587"/>
            <a:ext cx="10888133" cy="3762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9E2E5F0-3761-7143-8964-6E0F771F08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922" y="6238890"/>
            <a:ext cx="10755007" cy="3762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1D07E9-8E09-6A36-AC74-1E3CAA218F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7" y="2172378"/>
            <a:ext cx="2940725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355-C5FE-D44D-BF40-9E6808733F47}" type="datetime1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4FB-FCA7-0849-AF85-6CDAA3E19663}" type="datetime1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3AB-3FC4-0547-9C35-36C6B0790894}" type="datetime1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F0E5-E880-F94F-8A93-DE93CCDBBA94}" type="datetime1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Powerpoint</a:t>
            </a:r>
            <a:r>
              <a:rPr lang="en-US" dirty="0">
                <a:latin typeface="Helvetica" pitchFamily="2" charset="0"/>
              </a:rPr>
              <a:t>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EB24C2-32A2-A847-B048-71D1A5D3EF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63563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C84D-2A44-4A46-8558-23CC07720F6E}" type="datetime1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6E19-642C-B746-A237-BDA73D084EA9}" type="datetime1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9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D43E-4108-2848-AACF-214DABB8EEE3}" type="datetime1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5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1-7C6C-3947-98E5-AFE491D7F572}" type="datetime1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3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AAF-95C3-8B41-AF97-1D6139BD2E2C}" type="datetime1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4771-9290-3F40-9337-ECB93B4F9991}" type="datetime1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81A2-3963-CE44-9988-A820C176BD0A}" type="datetime1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3921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A3E-35F2-0A4E-B054-29BDB231FD99}" type="datetime1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D66A81A2-3963-CE44-9988-A820C176BD0A}" type="datetime1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err="1">
                <a:latin typeface="Helvetica" pitchFamily="2" charset="0"/>
              </a:rPr>
              <a:t>Powerpoint</a:t>
            </a:r>
            <a:r>
              <a:rPr lang="en-US" dirty="0">
                <a:latin typeface="Helvetica" pitchFamily="2" charset="0"/>
              </a:rPr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24196-BE86-C45A-A635-C7087381662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" y="6069496"/>
            <a:ext cx="12191999" cy="788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1504D-B242-1AAE-8F20-6CCD8800DE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43" y="6251851"/>
            <a:ext cx="1092308" cy="4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7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12757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4827FEEB-9855-9A46-B8F3-C471B3C001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0167" t="1468" r="4527" b="380"/>
          <a:stretch/>
        </p:blipFill>
        <p:spPr>
          <a:xfrm>
            <a:off x="7365999" y="1002655"/>
            <a:ext cx="3403601" cy="32589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7DDD-C606-5E41-A24A-5217EB1D5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72166-F0C5-0347-B3E3-8487695AA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Presenter Name and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4D104-4F4E-AE47-BE77-94E26B8DCE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320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0146-60AD-9747-980B-F550CC3FE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0802F-7D54-B54A-A931-7061DD35A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20224-2185-844C-94BE-C128CB60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6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7194</TotalTime>
  <Words>11</Words>
  <Application>Microsoft Macintosh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Helvetica</vt:lpstr>
      <vt:lpstr>Helvetica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Katie Breiner</cp:lastModifiedBy>
  <cp:revision>17</cp:revision>
  <dcterms:created xsi:type="dcterms:W3CDTF">2016-02-16T01:26:33Z</dcterms:created>
  <dcterms:modified xsi:type="dcterms:W3CDTF">2022-04-27T07:30:22Z</dcterms:modified>
</cp:coreProperties>
</file>