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248"/>
    <p:restoredTop sz="94674"/>
  </p:normalViewPr>
  <p:slideViewPr>
    <p:cSldViewPr snapToGrid="0" snapToObjects="1">
      <p:cViewPr>
        <p:scale>
          <a:sx n="240" d="100"/>
          <a:sy n="240" d="100"/>
        </p:scale>
        <p:origin x="-1728" y="-4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0F62-74B6-B848-B11E-6EA8A519A688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0B92-7100-6545-B0A2-7670778F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10B92-7100-6545-B0A2-7670778F8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rgbClr val="005DAC"/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 smtClean="0"/>
              <a:t>Additional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4912181"/>
            <a:ext cx="2516040" cy="9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Additional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0" y="4905385"/>
            <a:ext cx="2547257" cy="9882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1258" y="4907306"/>
            <a:ext cx="1435100" cy="558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Additional Information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0" y="4905385"/>
            <a:ext cx="2547257" cy="9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10063"/>
            <a:ext cx="7886700" cy="103963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66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30778" y="5879305"/>
            <a:ext cx="7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81A2-3963-CE44-9988-A820C176BD0A}" type="datetime1">
              <a:rPr lang="en-US" smtClean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5879305"/>
            <a:ext cx="73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765" y="5879305"/>
            <a:ext cx="391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1897"/>
            <a:ext cx="9144000" cy="546103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34754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83" y="6411349"/>
            <a:ext cx="2688429" cy="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4B3E3"/>
        </a:buClr>
        <a:buFont typeface="Wingdings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14F90"/>
      </a:dk1>
      <a:lt1>
        <a:srgbClr val="FFFFFF"/>
      </a:lt1>
      <a:dk2>
        <a:srgbClr val="44546A"/>
      </a:dk2>
      <a:lt2>
        <a:srgbClr val="E7E6E6"/>
      </a:lt2>
      <a:accent1>
        <a:srgbClr val="33B2E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7704</TotalTime>
  <Words>3</Words>
  <Application>Microsoft Macintosh PowerPoint</Application>
  <PresentationFormat>On-screen Show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Wingdings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20</cp:revision>
  <dcterms:created xsi:type="dcterms:W3CDTF">2016-02-16T01:26:33Z</dcterms:created>
  <dcterms:modified xsi:type="dcterms:W3CDTF">2018-01-18T21:23:46Z</dcterms:modified>
</cp:coreProperties>
</file>