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4"/>
  </p:notesMasterIdLst>
  <p:sldIdLst>
    <p:sldId id="263" r:id="rId2"/>
    <p:sldId id="262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DAA"/>
    <a:srgbClr val="33B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3"/>
    <p:restoredTop sz="94694"/>
  </p:normalViewPr>
  <p:slideViewPr>
    <p:cSldViewPr snapToGrid="0" snapToObjects="1">
      <p:cViewPr>
        <p:scale>
          <a:sx n="89" d="100"/>
          <a:sy n="89" d="100"/>
        </p:scale>
        <p:origin x="1616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20F62-74B6-B848-B11E-6EA8A519A688}" type="datetimeFigureOut">
              <a:rPr lang="en-US" smtClean="0"/>
              <a:t>4/5/22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D10B92-7100-6545-B0A2-7670778F8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22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background pattern&#10;&#10;Description automatically generated">
            <a:extLst>
              <a:ext uri="{FF2B5EF4-FFF2-40B4-BE49-F238E27FC236}">
                <a16:creationId xmlns:a16="http://schemas.microsoft.com/office/drawing/2014/main" id="{1C500CED-4239-C84B-95F5-42CA6AEB93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344"/>
          <a:stretch/>
        </p:blipFill>
        <p:spPr>
          <a:xfrm>
            <a:off x="0" y="-1"/>
            <a:ext cx="9144000" cy="58647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993" y="5482077"/>
            <a:ext cx="1663700" cy="946588"/>
          </a:xfrm>
          <a:prstGeom prst="rect">
            <a:avLst/>
          </a:prstGeom>
        </p:spPr>
      </p:pic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E01D74D7-3594-D542-B67D-6B8A442AC3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29682" y="990014"/>
            <a:ext cx="3258461" cy="3263517"/>
          </a:xfrm>
          <a:custGeom>
            <a:avLst/>
            <a:gdLst>
              <a:gd name="connsiteX0" fmla="*/ 0 w 3230217"/>
              <a:gd name="connsiteY0" fmla="*/ 1639957 h 3279913"/>
              <a:gd name="connsiteX1" fmla="*/ 1615109 w 3230217"/>
              <a:gd name="connsiteY1" fmla="*/ 0 h 3279913"/>
              <a:gd name="connsiteX2" fmla="*/ 3230217 w 3230217"/>
              <a:gd name="connsiteY2" fmla="*/ 1639957 h 3279913"/>
              <a:gd name="connsiteX3" fmla="*/ 1615109 w 3230217"/>
              <a:gd name="connsiteY3" fmla="*/ 3279913 h 3279913"/>
              <a:gd name="connsiteX4" fmla="*/ 0 w 3230217"/>
              <a:gd name="connsiteY4" fmla="*/ 1639957 h 3279913"/>
              <a:gd name="connsiteX0" fmla="*/ 0 w 3262062"/>
              <a:gd name="connsiteY0" fmla="*/ 1639957 h 3279913"/>
              <a:gd name="connsiteX1" fmla="*/ 1615109 w 3262062"/>
              <a:gd name="connsiteY1" fmla="*/ 0 h 3279913"/>
              <a:gd name="connsiteX2" fmla="*/ 3262062 w 3262062"/>
              <a:gd name="connsiteY2" fmla="*/ 1639957 h 3279913"/>
              <a:gd name="connsiteX3" fmla="*/ 1615109 w 3262062"/>
              <a:gd name="connsiteY3" fmla="*/ 3279913 h 3279913"/>
              <a:gd name="connsiteX4" fmla="*/ 0 w 3262062"/>
              <a:gd name="connsiteY4" fmla="*/ 1639957 h 3279913"/>
              <a:gd name="connsiteX0" fmla="*/ 0 w 3262062"/>
              <a:gd name="connsiteY0" fmla="*/ 1639957 h 3184379"/>
              <a:gd name="connsiteX1" fmla="*/ 1615109 w 3262062"/>
              <a:gd name="connsiteY1" fmla="*/ 0 h 3184379"/>
              <a:gd name="connsiteX2" fmla="*/ 3262062 w 3262062"/>
              <a:gd name="connsiteY2" fmla="*/ 1639957 h 3184379"/>
              <a:gd name="connsiteX3" fmla="*/ 1628757 w 3262062"/>
              <a:gd name="connsiteY3" fmla="*/ 3184379 h 3184379"/>
              <a:gd name="connsiteX4" fmla="*/ 0 w 3262062"/>
              <a:gd name="connsiteY4" fmla="*/ 1639957 h 3184379"/>
              <a:gd name="connsiteX0" fmla="*/ 0 w 3262062"/>
              <a:gd name="connsiteY0" fmla="*/ 1639957 h 3257167"/>
              <a:gd name="connsiteX1" fmla="*/ 1615109 w 3262062"/>
              <a:gd name="connsiteY1" fmla="*/ 0 h 3257167"/>
              <a:gd name="connsiteX2" fmla="*/ 3262062 w 3262062"/>
              <a:gd name="connsiteY2" fmla="*/ 1639957 h 3257167"/>
              <a:gd name="connsiteX3" fmla="*/ 1628757 w 3262062"/>
              <a:gd name="connsiteY3" fmla="*/ 3257167 h 3257167"/>
              <a:gd name="connsiteX4" fmla="*/ 0 w 3262062"/>
              <a:gd name="connsiteY4" fmla="*/ 1639957 h 3257167"/>
              <a:gd name="connsiteX0" fmla="*/ 0 w 3271161"/>
              <a:gd name="connsiteY0" fmla="*/ 1630859 h 3257167"/>
              <a:gd name="connsiteX1" fmla="*/ 1624208 w 3271161"/>
              <a:gd name="connsiteY1" fmla="*/ 0 h 3257167"/>
              <a:gd name="connsiteX2" fmla="*/ 3271161 w 3271161"/>
              <a:gd name="connsiteY2" fmla="*/ 1639957 h 3257167"/>
              <a:gd name="connsiteX3" fmla="*/ 1637856 w 3271161"/>
              <a:gd name="connsiteY3" fmla="*/ 3257167 h 3257167"/>
              <a:gd name="connsiteX4" fmla="*/ 0 w 3271161"/>
              <a:gd name="connsiteY4" fmla="*/ 1630859 h 3257167"/>
              <a:gd name="connsiteX0" fmla="*/ 0 w 3271161"/>
              <a:gd name="connsiteY0" fmla="*/ 1630859 h 3257167"/>
              <a:gd name="connsiteX1" fmla="*/ 1628757 w 3271161"/>
              <a:gd name="connsiteY1" fmla="*/ 0 h 3257167"/>
              <a:gd name="connsiteX2" fmla="*/ 3271161 w 3271161"/>
              <a:gd name="connsiteY2" fmla="*/ 1639957 h 3257167"/>
              <a:gd name="connsiteX3" fmla="*/ 1637856 w 3271161"/>
              <a:gd name="connsiteY3" fmla="*/ 3257167 h 3257167"/>
              <a:gd name="connsiteX4" fmla="*/ 0 w 3271161"/>
              <a:gd name="connsiteY4" fmla="*/ 1630859 h 3257167"/>
              <a:gd name="connsiteX0" fmla="*/ 0 w 3217186"/>
              <a:gd name="connsiteY0" fmla="*/ 1646734 h 3257167"/>
              <a:gd name="connsiteX1" fmla="*/ 1574782 w 3217186"/>
              <a:gd name="connsiteY1" fmla="*/ 0 h 3257167"/>
              <a:gd name="connsiteX2" fmla="*/ 3217186 w 3217186"/>
              <a:gd name="connsiteY2" fmla="*/ 1639957 h 3257167"/>
              <a:gd name="connsiteX3" fmla="*/ 1583881 w 3217186"/>
              <a:gd name="connsiteY3" fmla="*/ 3257167 h 3257167"/>
              <a:gd name="connsiteX4" fmla="*/ 0 w 3217186"/>
              <a:gd name="connsiteY4" fmla="*/ 1646734 h 3257167"/>
              <a:gd name="connsiteX0" fmla="*/ 0 w 3267986"/>
              <a:gd name="connsiteY0" fmla="*/ 1634034 h 3257167"/>
              <a:gd name="connsiteX1" fmla="*/ 1625582 w 3267986"/>
              <a:gd name="connsiteY1" fmla="*/ 0 h 3257167"/>
              <a:gd name="connsiteX2" fmla="*/ 3267986 w 3267986"/>
              <a:gd name="connsiteY2" fmla="*/ 1639957 h 3257167"/>
              <a:gd name="connsiteX3" fmla="*/ 1634681 w 3267986"/>
              <a:gd name="connsiteY3" fmla="*/ 3257167 h 3257167"/>
              <a:gd name="connsiteX4" fmla="*/ 0 w 3267986"/>
              <a:gd name="connsiteY4" fmla="*/ 1634034 h 3257167"/>
              <a:gd name="connsiteX0" fmla="*/ 0 w 3267986"/>
              <a:gd name="connsiteY0" fmla="*/ 1624509 h 3257167"/>
              <a:gd name="connsiteX1" fmla="*/ 1625582 w 3267986"/>
              <a:gd name="connsiteY1" fmla="*/ 0 h 3257167"/>
              <a:gd name="connsiteX2" fmla="*/ 3267986 w 3267986"/>
              <a:gd name="connsiteY2" fmla="*/ 1639957 h 3257167"/>
              <a:gd name="connsiteX3" fmla="*/ 1634681 w 3267986"/>
              <a:gd name="connsiteY3" fmla="*/ 3257167 h 3257167"/>
              <a:gd name="connsiteX4" fmla="*/ 0 w 3267986"/>
              <a:gd name="connsiteY4" fmla="*/ 1624509 h 3257167"/>
              <a:gd name="connsiteX0" fmla="*/ 0 w 3267986"/>
              <a:gd name="connsiteY0" fmla="*/ 1567359 h 3200017"/>
              <a:gd name="connsiteX1" fmla="*/ 1644632 w 3267986"/>
              <a:gd name="connsiteY1" fmla="*/ 0 h 3200017"/>
              <a:gd name="connsiteX2" fmla="*/ 3267986 w 3267986"/>
              <a:gd name="connsiteY2" fmla="*/ 1582807 h 3200017"/>
              <a:gd name="connsiteX3" fmla="*/ 1634681 w 3267986"/>
              <a:gd name="connsiteY3" fmla="*/ 3200017 h 3200017"/>
              <a:gd name="connsiteX4" fmla="*/ 0 w 3267986"/>
              <a:gd name="connsiteY4" fmla="*/ 1567359 h 3200017"/>
              <a:gd name="connsiteX0" fmla="*/ 0 w 3267986"/>
              <a:gd name="connsiteY0" fmla="*/ 1621334 h 3253992"/>
              <a:gd name="connsiteX1" fmla="*/ 1631932 w 3267986"/>
              <a:gd name="connsiteY1" fmla="*/ 0 h 3253992"/>
              <a:gd name="connsiteX2" fmla="*/ 3267986 w 3267986"/>
              <a:gd name="connsiteY2" fmla="*/ 1636782 h 3253992"/>
              <a:gd name="connsiteX3" fmla="*/ 1634681 w 3267986"/>
              <a:gd name="connsiteY3" fmla="*/ 3253992 h 3253992"/>
              <a:gd name="connsiteX4" fmla="*/ 0 w 3267986"/>
              <a:gd name="connsiteY4" fmla="*/ 1621334 h 3253992"/>
              <a:gd name="connsiteX0" fmla="*/ 0 w 3267986"/>
              <a:gd name="connsiteY0" fmla="*/ 1580059 h 3212717"/>
              <a:gd name="connsiteX1" fmla="*/ 1631932 w 3267986"/>
              <a:gd name="connsiteY1" fmla="*/ 0 h 3212717"/>
              <a:gd name="connsiteX2" fmla="*/ 3267986 w 3267986"/>
              <a:gd name="connsiteY2" fmla="*/ 1595507 h 3212717"/>
              <a:gd name="connsiteX3" fmla="*/ 1634681 w 3267986"/>
              <a:gd name="connsiteY3" fmla="*/ 3212717 h 3212717"/>
              <a:gd name="connsiteX4" fmla="*/ 0 w 3267986"/>
              <a:gd name="connsiteY4" fmla="*/ 1580059 h 3212717"/>
              <a:gd name="connsiteX0" fmla="*/ 0 w 3267986"/>
              <a:gd name="connsiteY0" fmla="*/ 1630859 h 3263517"/>
              <a:gd name="connsiteX1" fmla="*/ 1628757 w 3267986"/>
              <a:gd name="connsiteY1" fmla="*/ 0 h 3263517"/>
              <a:gd name="connsiteX2" fmla="*/ 3267986 w 3267986"/>
              <a:gd name="connsiteY2" fmla="*/ 1646307 h 3263517"/>
              <a:gd name="connsiteX3" fmla="*/ 1634681 w 3267986"/>
              <a:gd name="connsiteY3" fmla="*/ 3263517 h 3263517"/>
              <a:gd name="connsiteX4" fmla="*/ 0 w 3267986"/>
              <a:gd name="connsiteY4" fmla="*/ 1630859 h 3263517"/>
              <a:gd name="connsiteX0" fmla="*/ 0 w 3258461"/>
              <a:gd name="connsiteY0" fmla="*/ 1630859 h 3263517"/>
              <a:gd name="connsiteX1" fmla="*/ 1628757 w 3258461"/>
              <a:gd name="connsiteY1" fmla="*/ 0 h 3263517"/>
              <a:gd name="connsiteX2" fmla="*/ 3258461 w 3258461"/>
              <a:gd name="connsiteY2" fmla="*/ 1633607 h 3263517"/>
              <a:gd name="connsiteX3" fmla="*/ 1634681 w 3258461"/>
              <a:gd name="connsiteY3" fmla="*/ 3263517 h 3263517"/>
              <a:gd name="connsiteX4" fmla="*/ 0 w 3258461"/>
              <a:gd name="connsiteY4" fmla="*/ 1630859 h 3263517"/>
              <a:gd name="connsiteX0" fmla="*/ 0 w 3217186"/>
              <a:gd name="connsiteY0" fmla="*/ 1630859 h 3263517"/>
              <a:gd name="connsiteX1" fmla="*/ 1628757 w 3217186"/>
              <a:gd name="connsiteY1" fmla="*/ 0 h 3263517"/>
              <a:gd name="connsiteX2" fmla="*/ 3217186 w 3217186"/>
              <a:gd name="connsiteY2" fmla="*/ 1633607 h 3263517"/>
              <a:gd name="connsiteX3" fmla="*/ 1634681 w 3217186"/>
              <a:gd name="connsiteY3" fmla="*/ 3263517 h 3263517"/>
              <a:gd name="connsiteX4" fmla="*/ 0 w 3217186"/>
              <a:gd name="connsiteY4" fmla="*/ 1630859 h 3263517"/>
              <a:gd name="connsiteX0" fmla="*/ 0 w 3255286"/>
              <a:gd name="connsiteY0" fmla="*/ 1630859 h 3263517"/>
              <a:gd name="connsiteX1" fmla="*/ 1628757 w 3255286"/>
              <a:gd name="connsiteY1" fmla="*/ 0 h 3263517"/>
              <a:gd name="connsiteX2" fmla="*/ 3255286 w 3255286"/>
              <a:gd name="connsiteY2" fmla="*/ 1633607 h 3263517"/>
              <a:gd name="connsiteX3" fmla="*/ 1634681 w 3255286"/>
              <a:gd name="connsiteY3" fmla="*/ 3263517 h 3263517"/>
              <a:gd name="connsiteX4" fmla="*/ 0 w 3255286"/>
              <a:gd name="connsiteY4" fmla="*/ 1630859 h 3263517"/>
              <a:gd name="connsiteX0" fmla="*/ 0 w 3261636"/>
              <a:gd name="connsiteY0" fmla="*/ 1630859 h 3263517"/>
              <a:gd name="connsiteX1" fmla="*/ 1628757 w 3261636"/>
              <a:gd name="connsiteY1" fmla="*/ 0 h 3263517"/>
              <a:gd name="connsiteX2" fmla="*/ 3261636 w 3261636"/>
              <a:gd name="connsiteY2" fmla="*/ 1636782 h 3263517"/>
              <a:gd name="connsiteX3" fmla="*/ 1634681 w 3261636"/>
              <a:gd name="connsiteY3" fmla="*/ 3263517 h 3263517"/>
              <a:gd name="connsiteX4" fmla="*/ 0 w 3261636"/>
              <a:gd name="connsiteY4" fmla="*/ 1630859 h 3263517"/>
              <a:gd name="connsiteX0" fmla="*/ 0 w 3255286"/>
              <a:gd name="connsiteY0" fmla="*/ 1630859 h 3263517"/>
              <a:gd name="connsiteX1" fmla="*/ 1628757 w 3255286"/>
              <a:gd name="connsiteY1" fmla="*/ 0 h 3263517"/>
              <a:gd name="connsiteX2" fmla="*/ 3255286 w 3255286"/>
              <a:gd name="connsiteY2" fmla="*/ 1636782 h 3263517"/>
              <a:gd name="connsiteX3" fmla="*/ 1634681 w 3255286"/>
              <a:gd name="connsiteY3" fmla="*/ 3263517 h 3263517"/>
              <a:gd name="connsiteX4" fmla="*/ 0 w 3255286"/>
              <a:gd name="connsiteY4" fmla="*/ 1630859 h 3263517"/>
              <a:gd name="connsiteX0" fmla="*/ 0 w 3267986"/>
              <a:gd name="connsiteY0" fmla="*/ 1630859 h 3263517"/>
              <a:gd name="connsiteX1" fmla="*/ 1628757 w 3267986"/>
              <a:gd name="connsiteY1" fmla="*/ 0 h 3263517"/>
              <a:gd name="connsiteX2" fmla="*/ 3267986 w 3267986"/>
              <a:gd name="connsiteY2" fmla="*/ 1643132 h 3263517"/>
              <a:gd name="connsiteX3" fmla="*/ 1634681 w 3267986"/>
              <a:gd name="connsiteY3" fmla="*/ 3263517 h 3263517"/>
              <a:gd name="connsiteX4" fmla="*/ 0 w 3267986"/>
              <a:gd name="connsiteY4" fmla="*/ 1630859 h 3263517"/>
              <a:gd name="connsiteX0" fmla="*/ 0 w 3271161"/>
              <a:gd name="connsiteY0" fmla="*/ 1630859 h 3263517"/>
              <a:gd name="connsiteX1" fmla="*/ 1628757 w 3271161"/>
              <a:gd name="connsiteY1" fmla="*/ 0 h 3263517"/>
              <a:gd name="connsiteX2" fmla="*/ 3271161 w 3271161"/>
              <a:gd name="connsiteY2" fmla="*/ 1639957 h 3263517"/>
              <a:gd name="connsiteX3" fmla="*/ 1634681 w 3271161"/>
              <a:gd name="connsiteY3" fmla="*/ 3263517 h 3263517"/>
              <a:gd name="connsiteX4" fmla="*/ 0 w 3271161"/>
              <a:gd name="connsiteY4" fmla="*/ 1630859 h 3263517"/>
              <a:gd name="connsiteX0" fmla="*/ 0 w 3229886"/>
              <a:gd name="connsiteY0" fmla="*/ 1630859 h 3263517"/>
              <a:gd name="connsiteX1" fmla="*/ 1628757 w 3229886"/>
              <a:gd name="connsiteY1" fmla="*/ 0 h 3263517"/>
              <a:gd name="connsiteX2" fmla="*/ 3229886 w 3229886"/>
              <a:gd name="connsiteY2" fmla="*/ 1633607 h 3263517"/>
              <a:gd name="connsiteX3" fmla="*/ 1634681 w 3229886"/>
              <a:gd name="connsiteY3" fmla="*/ 3263517 h 3263517"/>
              <a:gd name="connsiteX4" fmla="*/ 0 w 3229886"/>
              <a:gd name="connsiteY4" fmla="*/ 1630859 h 3263517"/>
              <a:gd name="connsiteX0" fmla="*/ 0 w 3258461"/>
              <a:gd name="connsiteY0" fmla="*/ 1630859 h 3263517"/>
              <a:gd name="connsiteX1" fmla="*/ 1628757 w 3258461"/>
              <a:gd name="connsiteY1" fmla="*/ 0 h 3263517"/>
              <a:gd name="connsiteX2" fmla="*/ 3258461 w 3258461"/>
              <a:gd name="connsiteY2" fmla="*/ 1630432 h 3263517"/>
              <a:gd name="connsiteX3" fmla="*/ 1634681 w 3258461"/>
              <a:gd name="connsiteY3" fmla="*/ 3263517 h 3263517"/>
              <a:gd name="connsiteX4" fmla="*/ 0 w 3258461"/>
              <a:gd name="connsiteY4" fmla="*/ 1630859 h 326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8461" h="3263517">
                <a:moveTo>
                  <a:pt x="0" y="1630859"/>
                </a:moveTo>
                <a:lnTo>
                  <a:pt x="1628757" y="0"/>
                </a:lnTo>
                <a:lnTo>
                  <a:pt x="3258461" y="1630432"/>
                </a:lnTo>
                <a:lnTo>
                  <a:pt x="1634681" y="3263517"/>
                </a:lnTo>
                <a:lnTo>
                  <a:pt x="0" y="1630859"/>
                </a:lnTo>
                <a:close/>
              </a:path>
            </a:pathLst>
          </a:custGeo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4D0E0A5-D4F8-E545-A601-FB653865B116}"/>
              </a:ext>
            </a:extLst>
          </p:cNvPr>
          <p:cNvSpPr/>
          <p:nvPr userDrawn="1"/>
        </p:nvSpPr>
        <p:spPr>
          <a:xfrm>
            <a:off x="0" y="5234741"/>
            <a:ext cx="9144000" cy="1632885"/>
          </a:xfrm>
          <a:prstGeom prst="rect">
            <a:avLst/>
          </a:prstGeom>
          <a:solidFill>
            <a:srgbClr val="005D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FFA25A3-79EE-E64D-BC0F-66AB87B48FB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52" y="2178444"/>
            <a:ext cx="2516040" cy="976168"/>
          </a:xfrm>
          <a:prstGeom prst="rect">
            <a:avLst/>
          </a:prstGeom>
        </p:spPr>
      </p:pic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C86D548F-C65B-2B4F-9BF3-2E69F7494D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5652" y="5479140"/>
            <a:ext cx="8166886" cy="3762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4CACB23D-BB9E-ED4E-A3DA-DF7AEFD05B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438" y="5870584"/>
            <a:ext cx="8166100" cy="37620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 and Title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19E2E5F0-3761-7143-8964-6E0F771F083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6437" y="6238889"/>
            <a:ext cx="8066255" cy="3762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Additional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1176066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D6355-C5FE-D44D-BF40-9E6808733F47}" type="datetime1">
              <a:rPr lang="en-US" smtClean="0"/>
              <a:t>4/5/22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Powerpoint</a:t>
            </a:r>
            <a:r>
              <a:rPr lang="en-US" dirty="0"/>
              <a:t>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FBD1-28A6-954C-BAB6-E3DC200D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796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228600" indent="-228600">
              <a:buClr>
                <a:schemeClr val="accent1"/>
              </a:buClr>
              <a:buFont typeface="Wingdings" charset="2"/>
              <a:buChar char="§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94FB-FCA7-0849-AF85-6CDAA3E19663}" type="datetime1">
              <a:rPr lang="en-US" smtClean="0"/>
              <a:t>4/5/22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Powerpoint</a:t>
            </a:r>
            <a:r>
              <a:rPr lang="en-US" dirty="0"/>
              <a:t>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FBD1-28A6-954C-BAB6-E3DC200D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24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543676" y="365125"/>
            <a:ext cx="1971675" cy="5811838"/>
          </a:xfrm>
        </p:spPr>
        <p:txBody>
          <a:bodyPr vert="eaVert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>
            <a:lvl1pPr marL="228600" indent="-228600">
              <a:buClr>
                <a:schemeClr val="accent1"/>
              </a:buClr>
              <a:buFont typeface="Wingdings" charset="2"/>
              <a:buChar char="§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8C3AB-3FC4-0547-9C35-36C6B0790894}" type="datetime1">
              <a:rPr lang="en-US" smtClean="0"/>
              <a:t>4/5/22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Powerpoint</a:t>
            </a:r>
            <a:r>
              <a:rPr lang="en-US" dirty="0"/>
              <a:t>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FBD1-28A6-954C-BAB6-E3DC200D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9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28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C84D-2A44-4A46-8558-23CC07720F6E}" type="datetime1">
              <a:rPr lang="en-US" smtClean="0"/>
              <a:t>4/5/22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Powerpoint</a:t>
            </a:r>
            <a:r>
              <a:rPr lang="en-US" dirty="0"/>
              <a:t>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FBD1-28A6-954C-BAB6-E3DC200D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849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rgbClr val="B5D510"/>
              </a:buClr>
              <a:buFont typeface="Wingdings" charset="2"/>
              <a:buChar char="§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D6E19-642C-B746-A237-BDA73D084EA9}" type="datetime1">
              <a:rPr lang="en-US" smtClean="0"/>
              <a:t>4/5/22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Powerpoint</a:t>
            </a:r>
            <a:r>
              <a:rPr lang="en-US" dirty="0"/>
              <a:t>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FBD1-28A6-954C-BAB6-E3DC200D5C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759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310063"/>
            <a:ext cx="7886700" cy="1039630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37668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ED43E-4108-2848-AACF-214DABB8EEE3}" type="datetime1">
              <a:rPr lang="en-US" smtClean="0"/>
              <a:t>4/5/22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Powerpoint</a:t>
            </a:r>
            <a:r>
              <a:rPr lang="en-US" dirty="0"/>
              <a:t>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FBD1-28A6-954C-BAB6-E3DC200D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92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 marL="228600" indent="-228600">
              <a:buClr>
                <a:srgbClr val="B5D510"/>
              </a:buClr>
              <a:buFont typeface="Wingdings" charset="2"/>
              <a:buChar char="§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charset="2"/>
              <a:buChar char="§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BCEF1-7C6C-3947-98E5-AFE491D7F572}" type="datetime1">
              <a:rPr lang="en-US" smtClean="0"/>
              <a:t>4/5/22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Powerpoint</a:t>
            </a:r>
            <a:r>
              <a:rPr lang="en-US" dirty="0"/>
              <a:t>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FBD1-28A6-954C-BAB6-E3DC200D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75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charset="2"/>
              <a:buChar char="§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charset="2"/>
              <a:buChar char="§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0AAF-95C3-8B41-AF97-1D6139BD2E2C}" type="datetime1">
              <a:rPr lang="en-US" smtClean="0"/>
              <a:t>4/5/22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Powerpoint</a:t>
            </a:r>
            <a:r>
              <a:rPr lang="en-US" dirty="0"/>
              <a:t>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FBD1-28A6-954C-BAB6-E3DC200D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83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4771-9290-3F40-9337-ECB93B4F9991}" type="datetime1">
              <a:rPr lang="en-US" smtClean="0"/>
              <a:t>4/5/22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Powerpoint</a:t>
            </a:r>
            <a:r>
              <a:rPr lang="en-US" dirty="0"/>
              <a:t>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FBD1-28A6-954C-BAB6-E3DC200D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00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6F0E5-E880-F94F-8A93-DE93CCDBBA94}" type="datetime1">
              <a:rPr lang="en-US" smtClean="0"/>
              <a:t>4/5/22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Powerpoint</a:t>
            </a:r>
            <a:r>
              <a:rPr lang="en-US" dirty="0"/>
              <a:t>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FBD1-28A6-954C-BAB6-E3DC200D5CD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9EB24C2-32A2-A847-B048-71D1A5D3EF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3563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00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charset="2"/>
              <a:buChar char="§"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13A3E-35F2-0A4E-B054-29BDB231FD99}" type="datetime1">
              <a:rPr lang="en-US" smtClean="0"/>
              <a:t>4/5/22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Powerpoint</a:t>
            </a:r>
            <a:r>
              <a:rPr lang="en-US" dirty="0"/>
              <a:t>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FBD1-28A6-954C-BAB6-E3DC200D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79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DECBA48-6524-1A48-89B4-9F362D088F8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6176963"/>
            <a:ext cx="9143999" cy="6810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40256" y="6356353"/>
            <a:ext cx="738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5DAA"/>
                </a:solidFill>
              </a:defRPr>
            </a:lvl1pPr>
          </a:lstStyle>
          <a:p>
            <a:fld id="{D66A81A2-3963-CE44-9988-A820C176BD0A}" type="datetime1">
              <a:rPr lang="en-US" smtClean="0"/>
              <a:pPr/>
              <a:t>4/5/22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3"/>
            <a:ext cx="38116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5DAA"/>
                </a:solidFill>
              </a:defRPr>
            </a:lvl1pPr>
          </a:lstStyle>
          <a:p>
            <a:r>
              <a:rPr lang="en-US" dirty="0" err="1"/>
              <a:t>Powerpoint</a:t>
            </a:r>
            <a:r>
              <a:rPr lang="en-US" dirty="0"/>
              <a:t>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2765" y="6356353"/>
            <a:ext cx="3916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5DAA"/>
                </a:solidFill>
              </a:defRPr>
            </a:lvl1pPr>
          </a:lstStyle>
          <a:p>
            <a:fld id="{3AF6FBD1-28A6-954C-BAB6-E3DC200D5CD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5FF078-8188-D94D-826A-726C7C4E0AE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137" y="6347989"/>
            <a:ext cx="983097" cy="38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811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B5D510"/>
        </a:buClr>
        <a:buFont typeface="Wingdings" charset="2"/>
        <a:buChar char="§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5D510"/>
        </a:buClr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5D510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5D510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5D510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icture containing sky, outdoor, transport, crane&#10;&#10;Description automatically generated">
            <a:extLst>
              <a:ext uri="{FF2B5EF4-FFF2-40B4-BE49-F238E27FC236}">
                <a16:creationId xmlns:a16="http://schemas.microsoft.com/office/drawing/2014/main" id="{4827FEEB-9855-9A46-B8F3-C471B3C001A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30736" t="-387" r="2728" b="387"/>
          <a:stretch/>
        </p:blipFill>
        <p:spPr>
          <a:xfrm>
            <a:off x="4529682" y="990014"/>
            <a:ext cx="3258461" cy="3263517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57DDD-C606-5E41-A24A-5217EB1D50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472166-F0C5-0347-B3E3-8487695AA3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Presenter Name and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44D104-4F4E-AE47-BE77-94E26B8DCE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Additional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43202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A0146-60AD-9747-980B-F550CC3FE9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F0802F-7D54-B54A-A931-7061DD35A3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520224-2185-844C-94BE-C128CB60C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Powerpoint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066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">
      <a:dk1>
        <a:srgbClr val="005DAA"/>
      </a:dk1>
      <a:lt1>
        <a:srgbClr val="FFFFFF"/>
      </a:lt1>
      <a:dk2>
        <a:srgbClr val="44546A"/>
      </a:dk2>
      <a:lt2>
        <a:srgbClr val="E7E6E6"/>
      </a:lt2>
      <a:accent1>
        <a:srgbClr val="B4D51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1992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7167</TotalTime>
  <Words>10</Words>
  <Application>Microsoft Macintosh PowerPoint</Application>
  <PresentationFormat>On-screen Show (4:3)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Wingdings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Breiner</dc:creator>
  <cp:lastModifiedBy>Katie Breiner</cp:lastModifiedBy>
  <cp:revision>15</cp:revision>
  <dcterms:created xsi:type="dcterms:W3CDTF">2016-02-16T01:26:33Z</dcterms:created>
  <dcterms:modified xsi:type="dcterms:W3CDTF">2022-04-06T06:38:15Z</dcterms:modified>
</cp:coreProperties>
</file>